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9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270" r:id="rId15"/>
    <p:sldId id="273" r:id="rId16"/>
    <p:sldId id="282" r:id="rId17"/>
    <p:sldId id="275" r:id="rId18"/>
    <p:sldId id="277" r:id="rId19"/>
    <p:sldId id="276" r:id="rId20"/>
    <p:sldId id="278" r:id="rId21"/>
    <p:sldId id="279" r:id="rId22"/>
    <p:sldId id="281" r:id="rId23"/>
    <p:sldId id="285" r:id="rId24"/>
    <p:sldId id="280" r:id="rId25"/>
    <p:sldId id="309" r:id="rId26"/>
    <p:sldId id="286" r:id="rId27"/>
    <p:sldId id="284" r:id="rId28"/>
    <p:sldId id="288" r:id="rId29"/>
    <p:sldId id="287" r:id="rId30"/>
    <p:sldId id="289" r:id="rId31"/>
    <p:sldId id="283" r:id="rId32"/>
    <p:sldId id="294" r:id="rId33"/>
    <p:sldId id="298" r:id="rId34"/>
    <p:sldId id="297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71" autoAdjust="0"/>
  </p:normalViewPr>
  <p:slideViewPr>
    <p:cSldViewPr>
      <p:cViewPr varScale="1">
        <p:scale>
          <a:sx n="79" d="100"/>
          <a:sy n="79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F93C5-99EA-4F9B-A507-FF4E0900153B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11C16-7D7A-4116-BB90-2CE014F5B91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5577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D31DCF-D262-43BC-BF10-9797A4339AD1}" type="slidenum">
              <a:rPr lang="es-ES" altLang="es-ES" smtClean="0"/>
              <a:pPr/>
              <a:t>10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11C16-7D7A-4116-BB90-2CE014F5B910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7139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0E4-3CDC-433B-AF37-56FD565FE1FA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A430-C110-4F35-8D26-DF9ECCDE4B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1056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0E4-3CDC-433B-AF37-56FD565FE1FA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A430-C110-4F35-8D26-DF9ECCDE4B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8603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0E4-3CDC-433B-AF37-56FD565FE1FA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A430-C110-4F35-8D26-DF9ECCDE4B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6869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0E4-3CDC-433B-AF37-56FD565FE1FA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A430-C110-4F35-8D26-DF9ECCDE4B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2003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0E4-3CDC-433B-AF37-56FD565FE1FA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A430-C110-4F35-8D26-DF9ECCDE4B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0219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0E4-3CDC-433B-AF37-56FD565FE1FA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A430-C110-4F35-8D26-DF9ECCDE4B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0493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0E4-3CDC-433B-AF37-56FD565FE1FA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A430-C110-4F35-8D26-DF9ECCDE4B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1417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0E4-3CDC-433B-AF37-56FD565FE1FA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A430-C110-4F35-8D26-DF9ECCDE4B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3833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0E4-3CDC-433B-AF37-56FD565FE1FA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A430-C110-4F35-8D26-DF9ECCDE4B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0882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0E4-3CDC-433B-AF37-56FD565FE1FA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A430-C110-4F35-8D26-DF9ECCDE4B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8259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0E4-3CDC-433B-AF37-56FD565FE1FA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A430-C110-4F35-8D26-DF9ECCDE4B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3666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90E4-3CDC-433B-AF37-56FD565FE1FA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9A430-C110-4F35-8D26-DF9ECCDE4B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3935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3779838" y="1268413"/>
          <a:ext cx="1695450" cy="2160587"/>
        </p:xfrm>
        <a:graphic>
          <a:graphicData uri="http://schemas.openxmlformats.org/presentationml/2006/ole">
            <p:oleObj spid="_x0000_s1061" name="Imagen de mapa de bits" r:id="rId3" imgW="1076475" imgH="1371429" progId="PBrush">
              <p:embed/>
            </p:oleObj>
          </a:graphicData>
        </a:graphic>
      </p:graphicFrame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668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043608" y="3861048"/>
            <a:ext cx="7200900" cy="101566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60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rPr>
              <a:t>6º de Primaria</a:t>
            </a:r>
            <a:endParaRPr lang="es-ES" sz="6000" b="1" baseline="0" dirty="0">
              <a:solidFill>
                <a:schemeClr val="tx2">
                  <a:lumMod val="60000"/>
                  <a:lumOff val="40000"/>
                </a:schemeClr>
              </a:solidFill>
              <a:latin typeface="Segoe Script" pitchFamily="66" charset="0"/>
            </a:endParaRPr>
          </a:p>
        </p:txBody>
      </p:sp>
      <p:pic>
        <p:nvPicPr>
          <p:cNvPr id="7" name="Picture 7" descr="C:\Users\VICTOR\Desktop\web colepuntomás\Logo final de Cole.má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4550" y="5932488"/>
            <a:ext cx="194945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26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CuadroTexto"/>
          <p:cNvSpPr txBox="1">
            <a:spLocks noChangeArrowheads="1"/>
          </p:cNvSpPr>
          <p:nvPr/>
        </p:nvSpPr>
        <p:spPr bwMode="auto">
          <a:xfrm>
            <a:off x="228600" y="4924425"/>
            <a:ext cx="83756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ES" sz="2800">
                <a:latin typeface="Comic Sans MS" pitchFamily="66" charset="0"/>
              </a:rPr>
              <a:t> Un cuerno para la pólvora, una bolsa para la munición y su rifle completaban  su forma de vestir</a:t>
            </a:r>
            <a:endParaRPr lang="es-ES" altLang="es-ES" sz="200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0350"/>
            <a:ext cx="82772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Sonido 2757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5888"/>
            <a:ext cx="8191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2 Rectángulo"/>
          <p:cNvSpPr>
            <a:spLocks noChangeArrowheads="1"/>
          </p:cNvSpPr>
          <p:nvPr/>
        </p:nvSpPr>
        <p:spPr bwMode="auto">
          <a:xfrm>
            <a:off x="250825" y="5013325"/>
            <a:ext cx="84978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2800">
                <a:latin typeface="Comic Sans MS" pitchFamily="66" charset="0"/>
              </a:rPr>
              <a:t>Sus ojos eran pequeños y brillantes, de mirada buena y no cesaban de moverse y mirar en todas direcciones mientras hablaba, </a:t>
            </a:r>
            <a:endParaRPr lang="es-ES" altLang="es-ES" sz="2800"/>
          </a:p>
        </p:txBody>
      </p:sp>
    </p:spTree>
  </p:cSld>
  <p:clrMapOvr>
    <a:masterClrMapping/>
  </p:clrMapOvr>
  <p:transition>
    <p:sndAc>
      <p:stSnd>
        <p:snd r:embed="rId2" name="Sonido 2758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CuadroTexto"/>
          <p:cNvSpPr txBox="1">
            <a:spLocks noChangeArrowheads="1"/>
          </p:cNvSpPr>
          <p:nvPr/>
        </p:nvSpPr>
        <p:spPr bwMode="auto">
          <a:xfrm>
            <a:off x="323850" y="4797425"/>
            <a:ext cx="83042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ES" sz="2800">
                <a:latin typeface="Comic Sans MS" pitchFamily="66" charset="0"/>
              </a:rPr>
              <a:t>como si buscara piezas que cazar o su desconfianza le anunciase la proximidad de un enemigo que le acechase. </a:t>
            </a:r>
            <a:endParaRPr lang="es-ES" altLang="es-ES" sz="200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82486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onido 2759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CuadroTexto"/>
          <p:cNvSpPr txBox="1">
            <a:spLocks noChangeArrowheads="1"/>
          </p:cNvSpPr>
          <p:nvPr/>
        </p:nvSpPr>
        <p:spPr bwMode="auto">
          <a:xfrm>
            <a:off x="179388" y="4941888"/>
            <a:ext cx="85201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ES" sz="2800">
                <a:latin typeface="Comic Sans MS" pitchFamily="66" charset="0"/>
              </a:rPr>
              <a:t>  A pesar de todo, su figura no  tenía nada de especial,  era una expresión de la más sana honradez.</a:t>
            </a:r>
            <a:endParaRPr lang="es-ES" altLang="es-ES" sz="200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82200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onido 2761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0713"/>
            <a:ext cx="26654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7 CuadroTexto"/>
          <p:cNvSpPr txBox="1">
            <a:spLocks noChangeArrowheads="1"/>
          </p:cNvSpPr>
          <p:nvPr/>
        </p:nvSpPr>
        <p:spPr bwMode="auto">
          <a:xfrm>
            <a:off x="1979613" y="4437063"/>
            <a:ext cx="5329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s-ES" sz="6000" baseline="0">
                <a:solidFill>
                  <a:srgbClr val="0000FF"/>
                </a:solidFill>
              </a:rPr>
              <a:t> Aprendemos</a:t>
            </a:r>
          </a:p>
        </p:txBody>
      </p:sp>
    </p:spTree>
    <p:extLst>
      <p:ext uri="{BB962C8B-B14F-4D97-AF65-F5344CB8AC3E}">
        <p14:creationId xmlns="" xmlns:p14="http://schemas.microsoft.com/office/powerpoint/2010/main" val="19249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2844" y="5473005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Muchos sustantivos se forman a partir de otras palabras a las que se añaden sufijos 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867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328462" y="322591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Sustantivos</a:t>
            </a:r>
            <a:endParaRPr lang="es-ES" dirty="0">
              <a:solidFill>
                <a:srgbClr val="0000FF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2901" y="72008"/>
            <a:ext cx="895043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697348" y="2060848"/>
            <a:ext cx="837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Guitarra      guitarr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ista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149" name="Picture 5" descr="F:\simbolos febrero 2015\EJEMP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46" y="0"/>
            <a:ext cx="1009650" cy="127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82" y="563397"/>
            <a:ext cx="10858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95312"/>
            <a:ext cx="10953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91" y="3212976"/>
            <a:ext cx="10858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93926"/>
            <a:ext cx="1066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475656" y="4869160"/>
            <a:ext cx="837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    Limpio         limpi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eza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5234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715253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La tilde en las palabras 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interrogativas y exclamativas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62175"/>
            <a:ext cx="70199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23431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751505" y="1537628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La tilde 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530120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Las palabras qué, quién, cuándo, dónde… 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se escriben con tilde</a:t>
            </a:r>
            <a:r>
              <a:rPr lang="es-ES" sz="2800" dirty="0" smtClean="0">
                <a:latin typeface="Comic Sans MS" pitchFamily="66" charset="0"/>
              </a:rPr>
              <a:t> cuando introducen una oración interrogativa o exclamativa.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" y="0"/>
            <a:ext cx="898233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7313" y="1124744"/>
            <a:ext cx="78771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15827" y="2577677"/>
            <a:ext cx="373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¿ quién </a:t>
            </a:r>
            <a:r>
              <a:rPr lang="es-ES" sz="2800" dirty="0" smtClean="0">
                <a:latin typeface="Comic Sans MS" pitchFamily="66" charset="0"/>
              </a:rPr>
              <a:t>ha llamado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?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124" name="Picture 4" descr="F:\simbolos febrero 2015\EJEMP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42862"/>
            <a:ext cx="1009650" cy="127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2194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12" y="3429000"/>
            <a:ext cx="21812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915816" y="5085184"/>
            <a:ext cx="373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¡qué </a:t>
            </a:r>
            <a:r>
              <a:rPr lang="es-ES" sz="2800" dirty="0" smtClean="0">
                <a:latin typeface="Comic Sans MS" pitchFamily="66" charset="0"/>
              </a:rPr>
              <a:t>sorpresa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!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" y="0"/>
            <a:ext cx="898233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55776" y="332656"/>
            <a:ext cx="4320480" cy="101566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60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rPr>
              <a:t>Unidad 3</a:t>
            </a:r>
            <a:endParaRPr lang="es-ES" sz="6000" b="1" baseline="0" dirty="0">
              <a:solidFill>
                <a:schemeClr val="tx2">
                  <a:lumMod val="60000"/>
                  <a:lumOff val="40000"/>
                </a:schemeClr>
              </a:solidFill>
              <a:latin typeface="Segoe Script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4221088"/>
            <a:ext cx="4440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  <a:latin typeface="Comic Sans MS" pitchFamily="66" charset="0"/>
              </a:rPr>
              <a:t>El sayo de </a:t>
            </a:r>
            <a:r>
              <a:rPr lang="es-ES" sz="3600" b="1" dirty="0" smtClean="0">
                <a:solidFill>
                  <a:srgbClr val="FF0000"/>
                </a:solidFill>
                <a:latin typeface="Comic Sans MS" pitchFamily="66" charset="0"/>
              </a:rPr>
              <a:t>cazador</a:t>
            </a:r>
            <a:endParaRPr lang="es-E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46482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316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51920" y="372011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Formas verbales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5643245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Los verbos son las palabras que 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expresan la acción o el estado</a:t>
            </a:r>
            <a:r>
              <a:rPr lang="es-ES" sz="2800" dirty="0" smtClean="0">
                <a:latin typeface="Comic Sans MS" pitchFamily="66" charset="0"/>
              </a:rPr>
              <a:t> de una persona, animal o cosa en un tiempo 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69606"/>
            <a:ext cx="1224136" cy="119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385888"/>
            <a:ext cx="78581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88098" y="5139189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Las formas de un verbo pueden ser 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personales o no personales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8"/>
            <a:ext cx="1400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2028825"/>
            <a:ext cx="80867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5643245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Las 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formas personales </a:t>
            </a:r>
            <a:r>
              <a:rPr lang="es-ES" sz="2800" dirty="0" smtClean="0">
                <a:latin typeface="Comic Sans MS" pitchFamily="66" charset="0"/>
              </a:rPr>
              <a:t>de los verbos se utilizan para expresar una persona y un número determinado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87624" cy="116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1268760"/>
            <a:ext cx="83343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imbolos febrero 2015\EJEMP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0"/>
            <a:ext cx="1009650" cy="127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16332" y="328498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black"/>
                </a:solidFill>
                <a:latin typeface="Comic Sans MS" pitchFamily="66" charset="0"/>
              </a:rPr>
              <a:t>Ella baila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5182" y="580526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Tú estudiarás</a:t>
            </a:r>
            <a:endParaRPr lang="es-E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12846" y="4097382"/>
            <a:ext cx="370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black"/>
                </a:solidFill>
                <a:latin typeface="Comic Sans MS" pitchFamily="66" charset="0"/>
              </a:rPr>
              <a:t>Nosotros viajamos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0808"/>
            <a:ext cx="22002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04" y="2603946"/>
            <a:ext cx="21526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74" y="4284764"/>
            <a:ext cx="20097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" y="0"/>
            <a:ext cx="1400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211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508518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Las formas 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no personales </a:t>
            </a:r>
            <a:r>
              <a:rPr lang="es-ES" sz="2800" dirty="0" smtClean="0">
                <a:latin typeface="Comic Sans MS" pitchFamily="66" charset="0"/>
              </a:rPr>
              <a:t>no indican ni persona ni número. 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72"/>
            <a:ext cx="1115616" cy="109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7848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4347101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Hay 3 formas no personales: infinitivo, participio y gerundio</a:t>
            </a:r>
            <a:endParaRPr lang="es-ES" sz="2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249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imbolos febrero 2015\EJEMP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0"/>
            <a:ext cx="1009650" cy="127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2917640"/>
            <a:ext cx="37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black"/>
                </a:solidFill>
                <a:latin typeface="Comic Sans MS" pitchFamily="66" charset="0"/>
              </a:rPr>
              <a:t>Escribir: 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infinitivo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11960" y="4077072"/>
            <a:ext cx="429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black"/>
                </a:solidFill>
                <a:latin typeface="Comic Sans MS" pitchFamily="66" charset="0"/>
              </a:rPr>
              <a:t>Escribiendo: 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gerundio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31" y="1412776"/>
            <a:ext cx="152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79" y="2488687"/>
            <a:ext cx="18097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31" y="4338682"/>
            <a:ext cx="14859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23528" y="5781195"/>
            <a:ext cx="37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black"/>
                </a:solidFill>
                <a:latin typeface="Comic Sans MS" pitchFamily="66" charset="0"/>
              </a:rPr>
              <a:t>Escrito: 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participio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3787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5807" y="5438455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Las formas verbales pueden clasificarse en 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simples o compuestas.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7" y="0"/>
            <a:ext cx="1400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028825"/>
            <a:ext cx="58959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5473005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Las 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formas simples </a:t>
            </a:r>
            <a:r>
              <a:rPr lang="es-ES" sz="2800" dirty="0" smtClean="0">
                <a:latin typeface="Comic Sans MS" pitchFamily="66" charset="0"/>
              </a:rPr>
              <a:t>son las que están formados por una sola palabra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7" y="0"/>
            <a:ext cx="1400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052638"/>
            <a:ext cx="81248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0343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imbolos febrero 2015\EJEMP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0"/>
            <a:ext cx="1009650" cy="127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13924" y="4360269"/>
            <a:ext cx="133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black"/>
                </a:solidFill>
                <a:latin typeface="Comic Sans MS" pitchFamily="66" charset="0"/>
              </a:rPr>
              <a:t>canté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75856" y="4385978"/>
            <a:ext cx="219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black"/>
                </a:solidFill>
                <a:latin typeface="Comic Sans MS" pitchFamily="66" charset="0"/>
              </a:rPr>
              <a:t>construimos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32574" y="4345035"/>
            <a:ext cx="262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saltaron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" y="0"/>
            <a:ext cx="1400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20" y="2625058"/>
            <a:ext cx="10763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5" y="2689870"/>
            <a:ext cx="11715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8920"/>
            <a:ext cx="10858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059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2801937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7 CuadroTexto"/>
          <p:cNvSpPr txBox="1">
            <a:spLocks noChangeArrowheads="1"/>
          </p:cNvSpPr>
          <p:nvPr/>
        </p:nvSpPr>
        <p:spPr bwMode="auto">
          <a:xfrm>
            <a:off x="2700338" y="4365625"/>
            <a:ext cx="3314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s-ES" sz="6000" baseline="0">
                <a:solidFill>
                  <a:srgbClr val="0000FF"/>
                </a:solidFill>
              </a:rPr>
              <a:t>Lectura</a:t>
            </a:r>
          </a:p>
        </p:txBody>
      </p:sp>
    </p:spTree>
    <p:extLst>
      <p:ext uri="{BB962C8B-B14F-4D97-AF65-F5344CB8AC3E}">
        <p14:creationId xmlns="" xmlns:p14="http://schemas.microsoft.com/office/powerpoint/2010/main" val="145964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636" y="5903893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Las 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formas compuestas </a:t>
            </a:r>
            <a:r>
              <a:rPr lang="es-ES" sz="2800" dirty="0" smtClean="0">
                <a:latin typeface="Comic Sans MS" pitchFamily="66" charset="0"/>
              </a:rPr>
              <a:t>son las que están formadas por 2 palabras. La primera es el verbo haber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" y="0"/>
            <a:ext cx="1400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763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69555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simbolos febrero 2015\EJEMP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8610"/>
            <a:ext cx="1009650" cy="127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64088" y="4031409"/>
            <a:ext cx="4464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Han</a:t>
            </a:r>
            <a:r>
              <a:rPr lang="es-ES" sz="2800" dirty="0" smtClean="0">
                <a:latin typeface="Comic Sans MS" pitchFamily="66" charset="0"/>
              </a:rPr>
              <a:t> salido.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" y="0"/>
            <a:ext cx="1400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12001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11483" y="2525195"/>
            <a:ext cx="4464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Ha</a:t>
            </a:r>
            <a:r>
              <a:rPr lang="es-ES" sz="2800" dirty="0" smtClean="0">
                <a:latin typeface="Comic Sans MS" pitchFamily="66" charset="0"/>
              </a:rPr>
              <a:t> estudiado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47664" y="5424916"/>
            <a:ext cx="4464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He</a:t>
            </a:r>
            <a:r>
              <a:rPr lang="es-ES" sz="2800" dirty="0" smtClean="0">
                <a:latin typeface="Comic Sans MS" pitchFamily="66" charset="0"/>
              </a:rPr>
              <a:t> visto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02" y="2372140"/>
            <a:ext cx="10953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79" y="3749288"/>
            <a:ext cx="10953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103440" y="24148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Presentar a una persona</a:t>
            </a:r>
            <a:endParaRPr lang="es-E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6" y="0"/>
            <a:ext cx="3959118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566124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Para presentar a una persona hay que: Hablar alto, claro y comenzar diciendo su nombre 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7776864" cy="40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8479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5473005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Resaltar cualidades positivas.</a:t>
            </a:r>
          </a:p>
          <a:p>
            <a:r>
              <a:rPr lang="es-ES" sz="2800" dirty="0" smtClean="0">
                <a:latin typeface="Comic Sans MS" pitchFamily="66" charset="0"/>
              </a:rPr>
              <a:t>Dar detalles importantes de esa persona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6" y="0"/>
            <a:ext cx="3959118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69818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3056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1418"/>
            <a:ext cx="5943600" cy="595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0988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1835150" y="3644900"/>
            <a:ext cx="5257800" cy="792163"/>
          </a:xfrm>
        </p:spPr>
        <p:txBody>
          <a:bodyPr/>
          <a:lstStyle/>
          <a:p>
            <a:r>
              <a:rPr lang="es-ES" altLang="es-ES" sz="3600" b="1" smtClean="0">
                <a:solidFill>
                  <a:srgbClr val="FF0000"/>
                </a:solidFill>
                <a:latin typeface="Comic Sans MS" pitchFamily="66" charset="0"/>
              </a:rPr>
              <a:t>El último mohicano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963" y="1844675"/>
            <a:ext cx="375285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5 Rectángulo"/>
          <p:cNvSpPr>
            <a:spLocks noChangeArrowheads="1"/>
          </p:cNvSpPr>
          <p:nvPr/>
        </p:nvSpPr>
        <p:spPr bwMode="auto">
          <a:xfrm>
            <a:off x="3924300" y="5516563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>
                <a:latin typeface="Comic Sans MS" pitchFamily="66" charset="0"/>
              </a:rPr>
              <a:t>Adaptación de la fábula de: “ El ultimo mohicano” de James Fenimore Cooper .</a:t>
            </a:r>
            <a:endParaRPr lang="es-ES" altLang="es-ES"/>
          </a:p>
        </p:txBody>
      </p:sp>
    </p:spTree>
  </p:cSld>
  <p:clrMapOvr>
    <a:masterClrMapping/>
  </p:clrMapOvr>
  <p:transition>
    <p:sndAc>
      <p:stSnd>
        <p:snd r:embed="rId2" name="Sonido 2744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CuadroTexto"/>
          <p:cNvSpPr txBox="1">
            <a:spLocks noChangeArrowheads="1"/>
          </p:cNvSpPr>
          <p:nvPr/>
        </p:nvSpPr>
        <p:spPr bwMode="auto">
          <a:xfrm>
            <a:off x="228600" y="4953000"/>
            <a:ext cx="891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2800">
                <a:latin typeface="Comic Sans MS" pitchFamily="66" charset="0"/>
              </a:rPr>
              <a:t>Era un hombre hecho a toda clase de penalidades y fatiga desde su primera juventud. Llevaba un sayo de cazador,</a:t>
            </a:r>
            <a:endParaRPr lang="es-ES" altLang="es-ES" sz="200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9275"/>
            <a:ext cx="81438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onido 2748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CuadroTexto"/>
          <p:cNvSpPr txBox="1">
            <a:spLocks noChangeArrowheads="1"/>
          </p:cNvSpPr>
          <p:nvPr/>
        </p:nvSpPr>
        <p:spPr bwMode="auto">
          <a:xfrm>
            <a:off x="250825" y="5084763"/>
            <a:ext cx="852011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ES" sz="2800">
                <a:latin typeface="Comic Sans MS" pitchFamily="66" charset="0"/>
              </a:rPr>
              <a:t>de paño verde con  colores amarillos  y llevaba  un gorro de pieles del que ya no quedaba más que el cuero</a:t>
            </a:r>
          </a:p>
          <a:p>
            <a:endParaRPr lang="es-ES" altLang="es-ES" sz="2000"/>
          </a:p>
          <a:p>
            <a:endParaRPr lang="es-ES" altLang="es-ES" sz="2000"/>
          </a:p>
          <a:p>
            <a:endParaRPr lang="es-ES" altLang="es-ES" sz="2000"/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82962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onido 2753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CuadroTexto"/>
          <p:cNvSpPr txBox="1">
            <a:spLocks noChangeArrowheads="1"/>
          </p:cNvSpPr>
          <p:nvPr/>
        </p:nvSpPr>
        <p:spPr bwMode="auto">
          <a:xfrm>
            <a:off x="228600" y="4953000"/>
            <a:ext cx="891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ES" sz="2800">
                <a:latin typeface="Comic Sans MS" pitchFamily="66" charset="0"/>
              </a:rPr>
              <a:t>Llevaba un cuchillo en su cinturón de cuentas de piedras…</a:t>
            </a:r>
            <a:endParaRPr lang="es-ES" altLang="es-ES" sz="200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onido 2754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Rectángulo"/>
          <p:cNvSpPr>
            <a:spLocks noChangeArrowheads="1"/>
          </p:cNvSpPr>
          <p:nvPr/>
        </p:nvSpPr>
        <p:spPr bwMode="auto">
          <a:xfrm>
            <a:off x="755650" y="4797425"/>
            <a:ext cx="8064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2800">
                <a:latin typeface="Comic Sans MS" pitchFamily="66" charset="0"/>
              </a:rPr>
              <a:t>Sus sandalias de piel de gamo, las calzaba al uso de los indios,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341438"/>
            <a:ext cx="81438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onido 2755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83153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2 Rectángulo"/>
          <p:cNvSpPr>
            <a:spLocks noChangeArrowheads="1"/>
          </p:cNvSpPr>
          <p:nvPr/>
        </p:nvSpPr>
        <p:spPr bwMode="auto">
          <a:xfrm>
            <a:off x="395288" y="5229225"/>
            <a:ext cx="8280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2800">
                <a:latin typeface="Comic Sans MS" pitchFamily="66" charset="0"/>
              </a:rPr>
              <a:t>y la única parte de su atavío que se podía ver </a:t>
            </a:r>
          </a:p>
          <a:p>
            <a:r>
              <a:rPr lang="es-ES" altLang="es-ES" sz="2800">
                <a:latin typeface="Comic Sans MS" pitchFamily="66" charset="0"/>
              </a:rPr>
              <a:t> eran unas altas polainas de piel </a:t>
            </a:r>
            <a:endParaRPr lang="es-ES" altLang="es-ES" sz="2800"/>
          </a:p>
        </p:txBody>
      </p:sp>
    </p:spTree>
  </p:cSld>
  <p:clrMapOvr>
    <a:masterClrMapping/>
  </p:clrMapOvr>
  <p:transition>
    <p:sndAc>
      <p:stSnd>
        <p:snd r:embed="rId2" name="Sonido 2756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438</Words>
  <Application>Microsoft Office PowerPoint</Application>
  <PresentationFormat>Presentación en pantalla (4:3)</PresentationFormat>
  <Paragraphs>55</Paragraphs>
  <Slides>34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Tema de Office</vt:lpstr>
      <vt:lpstr>Imagen de mapa de bits</vt:lpstr>
      <vt:lpstr>Diapositiva 1</vt:lpstr>
      <vt:lpstr>Diapositiva 2</vt:lpstr>
      <vt:lpstr>Diapositiva 3</vt:lpstr>
      <vt:lpstr>El último mohicano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AROA</dc:creator>
  <cp:lastModifiedBy>TotuWare</cp:lastModifiedBy>
  <cp:revision>90</cp:revision>
  <dcterms:created xsi:type="dcterms:W3CDTF">2014-12-29T18:03:12Z</dcterms:created>
  <dcterms:modified xsi:type="dcterms:W3CDTF">2018-02-01T07:31:57Z</dcterms:modified>
</cp:coreProperties>
</file>