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8" r:id="rId5"/>
    <p:sldId id="279" r:id="rId6"/>
    <p:sldId id="280" r:id="rId7"/>
    <p:sldId id="277" r:id="rId8"/>
    <p:sldId id="281" r:id="rId9"/>
    <p:sldId id="282" r:id="rId10"/>
    <p:sldId id="285" r:id="rId11"/>
    <p:sldId id="283" r:id="rId12"/>
    <p:sldId id="286" r:id="rId13"/>
    <p:sldId id="284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CCFF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68" d="100"/>
          <a:sy n="68" d="100"/>
        </p:scale>
        <p:origin x="-22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C5BC-573F-4F7F-B321-B7E6221BCB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4484-523D-40DC-8472-5EE0C38A078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2D30-EB1E-40DF-904E-716DBB0FC9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66A9-5588-46A1-88F9-0F5D2E07EAE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1E9F-F12B-4BF2-BAA5-8A0CECE9E5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D2C90-E90C-44F7-A15F-4C5F08E1B6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92D9B-5B22-45D0-A954-C0038B65817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7CFA-DFAA-4DB4-8274-FA826DF7DC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6A6-A104-48D0-AA8F-900FC948CF5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8F12-42FB-4962-A19A-B6A3BB8B747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5D624-8D80-45E2-B02D-E1DF960271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50000">
              <a:srgbClr val="99FF99"/>
            </a:gs>
            <a:gs pos="100000">
              <a:srgbClr val="CC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FD234B-1896-4159-80AC-0B7DF1F100E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8839200" y="6491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900113" y="4149725"/>
            <a:ext cx="7056437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6000" b="1" dirty="0" smtClean="0">
                <a:solidFill>
                  <a:schemeClr val="hlink"/>
                </a:solidFill>
                <a:latin typeface="Segoe Script" pitchFamily="34" charset="0"/>
              </a:rPr>
              <a:t>6º </a:t>
            </a:r>
            <a:r>
              <a:rPr lang="es-ES_tradnl" sz="6000" b="1" dirty="0">
                <a:solidFill>
                  <a:schemeClr val="hlink"/>
                </a:solidFill>
                <a:latin typeface="Segoe Script" pitchFamily="34" charset="0"/>
              </a:rPr>
              <a:t>de Primaria</a:t>
            </a:r>
          </a:p>
        </p:txBody>
      </p:sp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668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Ciencias Sociales y Natural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371600"/>
            <a:ext cx="26177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Users\VICTOR\Desktop\web colepuntomás\Logo final de Cole.má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4550" y="5932488"/>
            <a:ext cx="1949450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ic.ipiaget.org/gaia2011/catiagomes_49073/images/opac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183712" cy="33528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079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EJEMP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4350" y="0"/>
            <a:ext cx="10096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69913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28600" y="5715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Los objetos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translúcidos</a:t>
            </a:r>
            <a:r>
              <a:rPr lang="es-ES" sz="2800" dirty="0" smtClean="0">
                <a:latin typeface="Comic Sans MS" pitchFamily="66" charset="0"/>
              </a:rPr>
              <a:t> dejan pasar algo de luz.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luizberto.com/wp-content/transluci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863995"/>
            <a:ext cx="3438525" cy="5994005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EJEMP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4350" y="0"/>
            <a:ext cx="10096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2009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152400" y="57912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Los objetos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transparentes</a:t>
            </a:r>
            <a:r>
              <a:rPr lang="es-ES" sz="2800" dirty="0" smtClean="0">
                <a:latin typeface="Comic Sans MS" pitchFamily="66" charset="0"/>
              </a:rPr>
              <a:t> dejan pasar toda la luz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1064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95399" cy="8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 descr="http://static.betazeta.com/www.fayerwayer.com/up/2014/08/panel-solar-transparente1-960x623.jpg"/>
          <p:cNvPicPr>
            <a:picLocks noChangeAspect="1" noChangeArrowheads="1"/>
          </p:cNvPicPr>
          <p:nvPr/>
        </p:nvPicPr>
        <p:blipFill>
          <a:blip r:embed="rId3" cstate="print"/>
          <a:srcRect l="24167"/>
          <a:stretch>
            <a:fillRect/>
          </a:stretch>
        </p:blipFill>
        <p:spPr bwMode="auto">
          <a:xfrm>
            <a:off x="1219200" y="1371600"/>
            <a:ext cx="6934200" cy="5143501"/>
          </a:xfrm>
          <a:prstGeom prst="rect">
            <a:avLst/>
          </a:prstGeom>
          <a:noFill/>
        </p:spPr>
      </p:pic>
      <p:pic>
        <p:nvPicPr>
          <p:cNvPr id="6" name="5 Imagen" descr="EJEMP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4350" y="0"/>
            <a:ext cx="10096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4343400" y="18288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752600" y="2286000"/>
            <a:ext cx="495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762000"/>
            <a:ext cx="1676400" cy="107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Conector recto"/>
          <p:cNvCxnSpPr/>
          <p:nvPr/>
        </p:nvCxnSpPr>
        <p:spPr>
          <a:xfrm>
            <a:off x="4343400" y="2209800"/>
            <a:ext cx="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752600" y="2286000"/>
            <a:ext cx="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6705600" y="2286000"/>
            <a:ext cx="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76600"/>
            <a:ext cx="1066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200400"/>
            <a:ext cx="11049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276600"/>
            <a:ext cx="1238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7200" y="0"/>
            <a:ext cx="1066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1418"/>
            <a:ext cx="5943600" cy="595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76375" y="836613"/>
            <a:ext cx="6264275" cy="10064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6000" b="1" dirty="0">
                <a:solidFill>
                  <a:schemeClr val="hlink"/>
                </a:solidFill>
                <a:latin typeface="Segoe Script" pitchFamily="34" charset="0"/>
              </a:rPr>
              <a:t>Unidad </a:t>
            </a:r>
            <a:r>
              <a:rPr lang="es-ES_tradnl" sz="6000" b="1" dirty="0" smtClean="0">
                <a:solidFill>
                  <a:schemeClr val="hlink"/>
                </a:solidFill>
                <a:latin typeface="Segoe Script" pitchFamily="34" charset="0"/>
              </a:rPr>
              <a:t>5</a:t>
            </a:r>
            <a:endParaRPr lang="es-ES_tradnl" sz="6000" b="1" dirty="0">
              <a:solidFill>
                <a:schemeClr val="hlink"/>
              </a:solidFill>
              <a:latin typeface="Segoe Script" pitchFamily="34" charset="0"/>
            </a:endParaRPr>
          </a:p>
        </p:txBody>
      </p:sp>
      <p:sp>
        <p:nvSpPr>
          <p:cNvPr id="3076" name="3 CuadroTexto"/>
          <p:cNvSpPr txBox="1">
            <a:spLocks noChangeArrowheads="1"/>
          </p:cNvSpPr>
          <p:nvPr/>
        </p:nvSpPr>
        <p:spPr bwMode="auto">
          <a:xfrm>
            <a:off x="1600200" y="45720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  <a:latin typeface="Comic Sans MS" pitchFamily="66" charset="0"/>
              </a:rPr>
              <a:t>La luz y la electricidad</a:t>
            </a:r>
            <a:endParaRPr lang="es-E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5" y="2700338"/>
            <a:ext cx="58102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3505200" y="145798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La luz</a:t>
            </a:r>
            <a:endParaRPr lang="es-E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2000" y="5181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Un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cuerpo luminoso </a:t>
            </a:r>
            <a:r>
              <a:rPr lang="es-ES" sz="2800" dirty="0" smtClean="0">
                <a:latin typeface="Comic Sans MS" pitchFamily="66" charset="0"/>
              </a:rPr>
              <a:t>es aquel que puede emitir luz.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68770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0"/>
            <a:ext cx="204903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7075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58578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676400" y="3733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Pueden ser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naturales o artificiales</a:t>
            </a:r>
            <a:endParaRPr lang="es-E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39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http://astrojem.com/imagenes_voltaire/solesferaperfec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671386" cy="202882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524000" y="5602069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Sol</a:t>
            </a:r>
            <a:endParaRPr lang="es-ES" sz="2000" dirty="0">
              <a:latin typeface="Comic Sans MS" pitchFamily="66" charset="0"/>
            </a:endParaRPr>
          </a:p>
        </p:txBody>
      </p:sp>
      <p:pic>
        <p:nvPicPr>
          <p:cNvPr id="4102" name="Picture 6" descr="https://upload.wikimedia.org/wikipedia/commons/thumb/f/fa/Full_Moon_at_Perigee_July_13,_2014,_Mexico_City.JPG/250px-Full_Moon_at_Perigee_July_13,_2014,_Mexico_Ci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981200"/>
            <a:ext cx="2852405" cy="21336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791200" y="5638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Luna</a:t>
            </a:r>
            <a:endParaRPr lang="es-ES" sz="2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162425"/>
            <a:ext cx="11049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191000"/>
            <a:ext cx="1066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EJEMPL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34350" y="0"/>
            <a:ext cx="10096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95400" y="5181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Linterna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91200" y="5562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Vela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AutoShape 4" descr="data:image/jpeg;base64,/9j/4AAQSkZJRgABAQAAAQABAAD/2wCEAAkGBxMTEhUUEhQUEhMUFBUQFBUUFBUUFRUXFBQWFhQUFBcYHSggGBolHBQUITEiJykrLi4uFx8zODMsNygtLisBCgoKDg0OGhAQGywkHyQsLCwsLCwsLCwsLCwsLCwsLSwsLCwsLCwsLCwsLCwsLCwsLCwsLCwsLCwsLCwsLCwsLP/AABEIALkBEAMBEQACEQEDEQH/xAAcAAEAAQUBAQAAAAAAAAAAAAAAAwIEBQYHAQj/xAA/EAACAQIDBQUGBAMGBwAAAAAAAQIDEQQhMQUSQVFhBiJxgZEHEzJCobFywdHwI1JiFBUkkrLhQ1N0g7PC8f/EABoBAQACAwEAAAAAAAAAAAAAAAABAwIEBQb/xAAzEQEAAgIABAMGBQMFAQAAAAAAAQIDEQQSITEFQVETIjJhcZGBobHR8CNCwRQkM1LhNP/aAAwDAQACEQMRAD8A7iAAAAAAAAAAAAAAAAAAAAAAAAAAAAAAAAAAAAAAAAAAAAAAAAAAAAAAAAAAAAAAAAAAAAAAAAAAAAAAAAAAAAAAAAAAAAAAAAAAAAAAAAAAAAAAAAAAAAAAAAAAAAAAAAAAAAAAAAAAAAAAAAAACmpUUVeTUUtW3ZerAwWP7Z4GlferwbXCF5+XdTGxx/bvtO2nPSHuYJt/4dxcmuG9vXv5WI0lZ7N9qePTsq3vedOtGMZ+T+Z+aK8mPm6bmPxTFteTcuz/ALXoTajiI7ktHu3vH8UHn5ps074eIx9cd9/Kf3WRNLd406Xs7alOtFShJSjLNSi7pkYPEItbkyRqUWxTHWF8dJUAAAAAAAAAAAAAAAAAAAAAAAAAAAA8btrkBr+1+2eDoX3qqnJfLT7z9dPqRsaPtj2oVpXWHpxpr+aXel6aL6gaZtPbeIru9arOfRvJeC0GhjZVESIZVgljcbh4z1WfBrVBCPD4aMGnrJK289SEts7HdrJ4SqrtujJ9+PL+qPX7mhxvBxmruvxR2/Zdiya6T2d92PtCNWCcXdNKUXzTNfwvjZybw3+KP5r8E58XL1hkTsNcAAAAAAAAAAAAAAAAAAAAAAAUOpFatLzQFGKxcKa3qk4wXOTS+4GjdofaPClNwox3l/zZJ7r8F+pG/ROmi7Z7S18Q+/Vk4vgnaPosiBgahIglUsShb1cQBZ1MZyzIEMqknxt4Aeb9glQ5gebwNuteyTb7cHSk86bTj+F8PW55rxKk8LxVOIp59/r/AOw38X9THNZ8nYou56WLRMbhz56PSQAAAAAAAAAAAAAAAAALavjIxds2czi/FMfD35JiZn5LaYbWjaiGNT0a8DWr4vF593X0ZThmO72daT0yMM3G5r/DOvp+/UikQt5N83+/HI5dr5InfNP3/fcfotiIR1LSW7OKmuKaT15pinF33rv846fdPI5X2+hDD4ndpN7jhGbjdtQbck4x5LJO3U9FwGectZ35eanJXWp9Wq1K91rc6ClZVrcLxfNO3/0lCwrVaq0lGS5SVn6r9AIHiaj1UY+DbAjkubciEm+SKHMCneAXIHqA2z2bVnHFpcJRa9LP8jkeNU5uGmfSYltcJPv6+T6LwNS8I+CN3grc2Cn0hRljV5XJtqwAAAAAAAAAANkTMRG5EEsVHS6bNC/ifDRPLFomfksjFb0UVarejsaubjsk/BOmUUjzY7E4FT1cn/3Ki/8AaxpTxnFRO4tE/l+6yK1YjE7Mrxzw2JqQlwhVd4vwlp9GX4fF9W5csan+dp7SicXnDXcb2nxVKfu8Tv0pfzLR9baNdUdSfZ8RX1/GYVxukol2sxELPfVSD0azXmcrN4VuJnFaYn0md/q26Zqdr1j6w2PYvaKnX7s7Rk9GsjjXpqeXLH4/uvvimsc2OdwzkveRyVpLm+A/3GOeXvHr5qI9nbrPRitpbfpYbOtVTdvgjmyzDjy5baj3vl5fjPZlateX0+cuf9ovaVUneND+HHS6+L/Y7WDwrzzT+EdlE5q1+GPxloWM2hUqSvKTbfFu7Ovjx1x15axqGva02ncq41rRLIYrapXCEEqoEUpkiKVQhKneAXAqSAkhTJFzTw4G3ez/AATeKi+Sb/I5fi3/AM0x6zEfm2OG+P8AB3zZ8bI2uGpyY619IVZJ3MyvDaVgAAAAAAAEVTERXG75LNmlm8R4fFOptufSOs/kzrjtKGWIk9Fbxzfoc/J4jnv8FYrHrPWftH7rIx1juikr/E2/HT0NDJX2nXLabfXt9o6M46duiKVaEcsr8krv6GvbiMOOdR39Ij9mcUtZ57yb0jbrL9EY+1z5PgrqPWf2hPLSO8/Y35R+OzXNLTxRPPlxdcnWPWPL6x6Gq2+FK0muDRszWuSnlMSwiZrLGbW2fTqwcK0d+nwfz03zTKaZr8JO4mZr+df3hZyxf6/q5b2g2NUwU7X3qcs4v5Zr8pL93R6Xh+IpxFdx3/n5NW1Zr9GFeMdOSnTnbo9H0a4PqvqY5+Ex54mLR1W481sfbsvMX2+xO44Ko7Plr4XNXD4PirPvzM/LfRnk4rfw1iGr4nFVKjvOTV+bu2dWmOtI1WNQ1bXm07mVlOSWmZmxIviwPKlcCCVQCnfAXApaAqUAJIUiRcUsOELmNJRzk7fVgZLZ9BTV1oEul+z/AGNuJ1Ws52UfBcf30Obnr7fNFf7a9Z+vp+DYr7lPnP6Ol4aFkb9Ya8ymM0AAAAAAWWIx6i2lw4nH4zxT2VppSNzHm2MeCbRuVrLGp/E39kcXJx1sn/La0x6R0j7QvjDMdoUU8dG9kn5IqpxlInliuvpCZwW77Se8m9I26y/RGXtM9/grr5z+zHlpHefsf2dv4pN9FkvoP9JNv+W0z8u0fke0iPhhLCmlokjZx4KUjVY0wm0z3VFnSGLxyMZv6J0pv5GMTyxqEqJsqvZlEMNtjZ8K1OVGp8E84S4wlwa/fQ1sGe3C5I5fhnt8vl9F9qxeu/PzcO21hamGrTo1dYuz5ST+Ga6NHssGauWkXq5968s6WE1bQviWC0r1GBA5pBCKVUJUOYFNwK0BLGIEsaZKEtOkBLBxva68gK6+JjDxAx39olWkqdJOUpZWSuNpdZ7Hdk5KEVUVkvl4vxK5iZZbiHU9mYHdSFaRWNQibTLKJFjF6AAAAAFnjcVa6TtzfLp4nL47jIpE1rOvWf8AEfNsYsW+ssV/aI8Ffq8jgRNsk/067bfLPnKSTyvKDS56md+Ez0jd8c6+XVhFqzOosjlQUs4P9TUtw9Msbxz1/NbF5r0s9oY5xe7U9f1GHi74rcmbt6ovhi0boyCmno7nSjJSe07avLMPHIxm0piEU6yWrsVWzUr3lnFJnstZbRXypy8P1NeeLmemOu1sYJ/u6I5Tqy5QXqyufa2+KdfRlEY6/NHRnKEt2cnJS+FvnyK+acdtTPSWUxFo3EJa8d5Nc9Oj4E396OWWNZ1O3Pfahsn32GWJiv4uH7tTm6d82/wvPw3jqeDcXNb+zt5/qr4nFuNw5fg628rcUepc9Fi0SMdJgeBCpRJEkaYSmhTCE8aYEyikrgWuIxSXgBL2e2dVxVX+HHurJyt3V49egG44P2XOcr1atSSveySivzA6H2a7EUcOrU6ajzdrt+LebA3XB4BRWgF8lYD0AAAAAPJOybItOomUx1abtTH52TyX7ueG4nPOXJqOzs4seo3LH7Pxs4z35w3o3tFb9rddLNnoPDeCnH79+/6NTis0THLVsuIxkJwVmrN5rVro7HXtOoaVY3K2jb5W76qyf6HM4rgcOb3onV/KYj9fVs0yXjpMdFVZb6tJbs0vXwPP8RjtP9LLGrx29J+cNqk6616wxlGvOE7Lwz0ObSZpbdekti0RaOrJv3stWorpmzbmuW3xW19FH9OvaNkcJHV3k/6ncmuLHXy39SclvLomVloZzZhqXjmYTZOkeIobyzy4psryV5q9WVb8sqJy4XK5nXRlELDFPv2kk4VIuMlzejT6WMuaazF4Za3XT5+2lg3hcXUoPSFRwXWLzpv/ACuJ7nhs0ZcVb+sOVkry2mEmKp5GwrYqpDMlD2NMCaNMCWMQKnJLxAscXidEnncDacB2RxFenFqSppq6vFydno3mrAZzZHspUpJ16k6v9KXu4+dm39UB1PYPZinRiowhGMVokrIDY6OAiuAF1CmkBWAAAAAAABZ7XrbtKb6W9TR8Syez4a8/LX3XYK82SIc6xNa84RvbfqRjf6v7HleAxc+av3dq8apafSGxxm4pLKT6P7nqua8RqXJ1WeydYOdRWk5xjyhKUb+OZdii+9z2VX5fJf4bDqCs8+V3dvxfEvisQrmZl5i6SkuTWafLx6Gnx3BV4rHyz0mO0+krMWWcdt+Xm17Gu+fFa/qeGybrkmt41MdJdikxrp2XezcZvRs9UZ0vMe7KvJTrtd7xlz9WGlbjbV2+/oZT0+Kf3RvfZRLEJfCvNmE5P+qeTfdDOo3qYz6yyiNIpyMLaStNoO8G+MWpemTMqdejOnxOS+1vC2xNGsv+NSs/xUpWv6Tj6Hp/AsnNhmk+U/q5/F11bbDN3inzV/VHdajHVI5koeqAEdarZOwFeCU5q0IynJ8Iq/ryAvqXZTG1XlTUE+MpL7K4G79kPZhGE1Urv3s1mla0F5cfP0A63gNixilkBlKWCiuAFxGNgKgAAAAAAAAADD9qpWoP8S/M4/jc/wC2184bfBR/Vct2riGqtGztabd+qjkcPhd13aPLX6u5FfctE+jpWztx04tJO8U888+J6/HFZrEw85km0WmJVYnaCj3Yrelb4VkornOWkUWq2KjtySbW77xp5yUlCOeiinnbL8yNielj5VlKKhuNWWck459V9hsQYzBOEU7t8JN9ePqeZ8d4OOnEV+k/4n/DocHk/sn8GIp4j3c78DhcvNV0ZjcM7S2hvLurd+/qYzkmOkdP56teceu/VTKoYpW88XFdX0zMtSaQyxEnorfUnUJ6LOvKUZwlvNq+61fLPoTGpiYZ11MTC/mrxa5pr1RFY95X2c59p9PewmGnxjWcPKVOTf8AoXod7wOdZrx8v5+qjjYadhn/AA14WPTuYgqPMCGUrvLPold+SQGS2P2PxOKmrxdGlldzVpP8MdfWwHZOzfY2nSgoxjkuerfNgbVhthRXADJ0MHGPAC6SA9AAAAAAAAAAAADEdqoXw8ujT/fqcnxqu+F36TH6trgp1lhyDa8W50ra+9Uf8yaX1scThq826x5vRRqItv0btS3owUVVSSytGds1rpFnqsNeSkVeYy25rTLzCU0pWddqLd3FKpUv1+AuhUz9PZ1NRtCUs87qy83dXuY8vzZbKWAlF3VSb4d5qyXRWMtMV1VpKUXGXFWKs+GM2O2O3nDOlpraJhpG0YW8U7M8JSs1maz5dHerO42mwUpWysV3iN9WNk+638Tb+3oRv0Yb0rjFIbli9uNGlGIwkppfKk1K71y5Iyi2mVZiq4pozrXrDCWge0Vf4Gn/ANVH/wAdU7Pg0f17fT9lXGT7rRKae7GMU5SeiSbbu3oj1Dlt57LdhXJKdeN5PPdeaiuT4Ngb/guykVbJegGfwOxYx4AZelRSAlAAAAAAAAAAAAAAAAWu06O/SnHnF/TM1eNxe14e9I84WYbct4lyLaFLdmpNfBOFSz07klLP0PKcHlit62eknrWY9YmPvDo2F2g2l3VZpNOEN2Nn4nr65Pk85ai6ilysWwrlSqiT7uuj6EoW+LxjSe7a/wDM9F4L5n0I2Mb/AH6oq0oVJJZb3ds+fHPO5jG/Nl08mI2tVU25xulLvJPXkzx/iGPk4u8evX7uzwk7xwj2XPKxz8sdVt19crhVpLGg/me79X6DZ0Vxkl8Kz5vN/wCxnFJnuiRMtrWIQaJvo2WRHXaJc79o1T+FhqXFynWa8Eox/wBUvQ7XgdOtr/h/Ps1+Nt102rsj2VjCMW4re3UpO2bds8z0ENB0HA7PUVoShfxgkBUAAAAAAAAAAAAAAAAAAAHOO0+ztyrJWyea8GeJ4rF7DiLY/LvH0n+ad/hcvPjh72d2hHd3KkrSo5Xk/keULc7aeXU9DwOeMuOJtPWOjR4vFNbbiOk/qzVXGNq6bhDn88vwp6LqzqRLnyx0azldQe5G+ievV8yJF3hMN7x7s6qSXDO75pPgIGQqbPisobqytfcXAkYPtFR3d1cdy17JXzedkeX8ZjXE1n5f5l1OAn3J+rEbNmk8726HJyRuG5ZnFVt8Kt9/Uois+al5Zl1a+iNiLIqja3xk3eKTteXDkjG/ZlTzmU2Lfd3eMnu+XEzt0hFe+/Ro+Ew/9u2i5rOhh92EXwluN2S8Zbz8Eeq4DD7HBFfOerm57c19uxbLw27FHQhrskSAAAAAAAAAAAAAAAAAAAAAMJ2owKqU95fFH6ricTxrhfaY4y171/OPP7d/u3ODy8ltT2lzjbGCmrVKV1Upu6txXGJwuF4jkt3dqk0ndb9pZ/srjYYhp1FvytkpPJ25ri1y0PR8Dxlstpx37x+bk8bwvsp3DbWlb5YrokjqdmghTheysyItEzraeWVLxkVlHO+ls7ldssRPLHWWVcczG2E29JuS3smo6Hl/GL2niYifKI/y6XBxEU6MTgqF2c2evRs2lk0yYiIVPJTSzbJ5tIiJlF75v4V5vJGPPPkz5Yju8hQtLflJtpW5JeCMqx6k26csQxO061XEN0sPk33J1flpRfxW51HyWnGx1OA4XntGS/aO0ev/AI182Tljlju2nsr2fhh6cYQVktXxb4t9T0tInvLnWlttOFkWsFYAAAAAAAAAAAAAAAAAAAAAFljqN0a2am4W47aarjMHZnj+M4ScN9x8M/k6uPJzQweIwE6E/fUb2vvTitU/5or7oswZpx2rbfWP5pfNq5a+zv8AhLYqWIVSMZKV1JXv+XVnopt7TWrb25fJyTMTHZLOlFtQd+80mk9V/U+XRam1hw8vVr5L76Lp0fd3snyTtfLlloizUV3P5sd76MDj57zb8jw/E5vbZ7XdjFXlrEIKDUVd8SnfVlMTKTek9Furm9fQcyNRHdRJRjnJ36y/ImI2ncz0hZVtsxz3U5JJt2i28v5YpXZsY8F79KwWpFY3Zh9gbYxGOxThGhUpYSEZb06kXGVSd0oxV9Fq7dM7aHbweF1pXd53b8oaVuI3Pu9nS9mbLUUrJJLRJWR1seLTVvfbN0aSRsQpSkgAAAAAAAAAAAAAAAAAAAAAB5JXImBjMfg7mhxPDxeJiWzjyaYHEUnHX1PK8XwmTFPu9YdCl4lbU6Li24d1vXK68bcH1RXwviObh+kdY9J/wnJSt495VgKdSM957s3wbbVr65W16nXw+MZZnrEfdr34bHrptfY7aPd3Va71a+yMOP8AF5vScePz7z+xi4aInmlhamZxK9IbiN1IQzeb9SYibHWUarVKnwKy5/7m1i4W9+0Ima17rvDbDcs5tv8Af75HVweHR/covxOuzL4fYMUskl5HWx8NFWpfNMsnhNmKJt1pENebbZWnCxnpgrJAAAAAAAAAAAAAAAAAAAAAAAAAplG5jMbTEsfjMGmjUzYIsvx5NNbxuCqQd6ea5P8AI8/xPhs73RvY81Z+JZOpW4xa81+TNG3BZY8l0WoglUd7O9+ViueHyROuWWW4SQwtSeS7q+ptYuAvbrPRjOWtWQwewVq1fxOtg8PrXrprX4mWdw2y0uB06cPENS2XbI0sKkbEUiFM2mUygjPTFVYkAAAAAAAAAAAAAAAAAAAAAAAAAAAAeNEaFvVwyZXbHEs4vMLWezkVTghZGWUf91ox/wBPCfbSno4BLgWVwxDCckyu4UUi2KxCuZSJGWkPSQ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2" name="AutoShape 6" descr="data:image/jpeg;base64,/9j/4AAQSkZJRgABAQAAAQABAAD/2wCEAAkGBxMTEhUUEhQUEhMUFBUQFBUUFBUUFRUXFBQWFhQUFBcYHSggGBolHBQUITEiJykrLi4uFx8zODMsNygtLisBCgoKDg0OGhAQGywkHyQsLCwsLCwsLCwsLCwsLCwsLSwsLCwsLCwsLCwsLCwsLCwsLCwsLCwsLCwsLCwsLCwsLP/AABEIALkBEAMBEQACEQEDEQH/xAAcAAEAAQUBAQAAAAAAAAAAAAAAAwIEBQYHAQj/xAA/EAACAQIDBQUGBAMGBwAAAAAAAQIDEQQhMQUSQVFhBiJxgZEHEzJCobFywdHwI1JiFBUkkrLhQ1N0g7PC8f/EABoBAQACAwEAAAAAAAAAAAAAAAABAwIEBQb/xAAzEQEAAgIABAMGBQMFAQAAAAAAAQIDEQQSITEFQVETIjJhcZGBobHR8CNCwRQkM1LhNP/aAAwDAQACEQMRAD8A7iAAAAAAAAAAAAAAAAAAAAAAAAAAAAAAAAAAAAAAAAAAAAAAAAAAAAAAAAAAAAAAAAAAAAAAAAAAAAAAAAAAAAAAAAAAAAAAAAAAAAAAAAAAAAAAAAAAAAAAAAAAAAAAAAAAAAAAAAAAAAAAAAAACmpUUVeTUUtW3ZerAwWP7Z4GlferwbXCF5+XdTGxx/bvtO2nPSHuYJt/4dxcmuG9vXv5WI0lZ7N9qePTsq3vedOtGMZ+T+Z+aK8mPm6bmPxTFteTcuz/ALXoTajiI7ktHu3vH8UHn5ps074eIx9cd9/Kf3WRNLd406Xs7alOtFShJSjLNSi7pkYPEItbkyRqUWxTHWF8dJUAAAAAAAAAAAAAAAAAAAAAAAAAAAA8btrkBr+1+2eDoX3qqnJfLT7z9dPqRsaPtj2oVpXWHpxpr+aXel6aL6gaZtPbeIru9arOfRvJeC0GhjZVESIZVgljcbh4z1WfBrVBCPD4aMGnrJK289SEts7HdrJ4SqrtujJ9+PL+qPX7mhxvBxmruvxR2/Zdiya6T2d92PtCNWCcXdNKUXzTNfwvjZybw3+KP5r8E58XL1hkTsNcAAAAAAAAAAAAAAAAAAAAAAAUOpFatLzQFGKxcKa3qk4wXOTS+4GjdofaPClNwox3l/zZJ7r8F+pG/ROmi7Z7S18Q+/Vk4vgnaPosiBgahIglUsShb1cQBZ1MZyzIEMqknxt4Aeb9glQ5gebwNuteyTb7cHSk86bTj+F8PW55rxKk8LxVOIp59/r/AOw38X9THNZ8nYou56WLRMbhz56PSQAAAAAAAAAAAAAAAAALavjIxds2czi/FMfD35JiZn5LaYbWjaiGNT0a8DWr4vF593X0ZThmO72daT0yMM3G5r/DOvp+/UikQt5N83+/HI5dr5InfNP3/fcfotiIR1LSW7OKmuKaT15pinF33rv846fdPI5X2+hDD4ndpN7jhGbjdtQbck4x5LJO3U9FwGectZ35eanJXWp9Wq1K91rc6ClZVrcLxfNO3/0lCwrVaq0lGS5SVn6r9AIHiaj1UY+DbAjkubciEm+SKHMCneAXIHqA2z2bVnHFpcJRa9LP8jkeNU5uGmfSYltcJPv6+T6LwNS8I+CN3grc2Cn0hRljV5XJtqwAAAAAAAAAANkTMRG5EEsVHS6bNC/ifDRPLFomfksjFb0UVarejsaubjsk/BOmUUjzY7E4FT1cn/3Ki/8AaxpTxnFRO4tE/l+6yK1YjE7Mrxzw2JqQlwhVd4vwlp9GX4fF9W5csan+dp7SicXnDXcb2nxVKfu8Tv0pfzLR9baNdUdSfZ8RX1/GYVxukol2sxELPfVSD0azXmcrN4VuJnFaYn0md/q26Zqdr1j6w2PYvaKnX7s7Rk9GsjjXpqeXLH4/uvvimsc2OdwzkveRyVpLm+A/3GOeXvHr5qI9nbrPRitpbfpYbOtVTdvgjmyzDjy5baj3vl5fjPZlateX0+cuf9ovaVUneND+HHS6+L/Y7WDwrzzT+EdlE5q1+GPxloWM2hUqSvKTbfFu7Ovjx1x15axqGva02ncq41rRLIYrapXCEEqoEUpkiKVQhKneAXAqSAkhTJFzTw4G3ez/AATeKi+Sb/I5fi3/AM0x6zEfm2OG+P8AB3zZ8bI2uGpyY619IVZJ3MyvDaVgAAAAAAAEVTERXG75LNmlm8R4fFOptufSOs/kzrjtKGWIk9Fbxzfoc/J4jnv8FYrHrPWftH7rIx1juikr/E2/HT0NDJX2nXLabfXt9o6M46duiKVaEcsr8krv6GvbiMOOdR39Ij9mcUtZ57yb0jbrL9EY+1z5PgrqPWf2hPLSO8/Y35R+OzXNLTxRPPlxdcnWPWPL6x6Gq2+FK0muDRszWuSnlMSwiZrLGbW2fTqwcK0d+nwfz03zTKaZr8JO4mZr+df3hZyxf6/q5b2g2NUwU7X3qcs4v5Zr8pL93R6Xh+IpxFdx3/n5NW1Zr9GFeMdOSnTnbo9H0a4PqvqY5+Ex54mLR1W481sfbsvMX2+xO44Ko7Plr4XNXD4PirPvzM/LfRnk4rfw1iGr4nFVKjvOTV+bu2dWmOtI1WNQ1bXm07mVlOSWmZmxIviwPKlcCCVQCnfAXApaAqUAJIUiRcUsOELmNJRzk7fVgZLZ9BTV1oEul+z/AGNuJ1Ws52UfBcf30Obnr7fNFf7a9Z+vp+DYr7lPnP6Ol4aFkb9Ya8ymM0AAAAAAWWIx6i2lw4nH4zxT2VppSNzHm2MeCbRuVrLGp/E39kcXJx1sn/La0x6R0j7QvjDMdoUU8dG9kn5IqpxlInliuvpCZwW77Se8m9I26y/RGXtM9/grr5z+zHlpHefsf2dv4pN9FkvoP9JNv+W0z8u0fke0iPhhLCmlokjZx4KUjVY0wm0z3VFnSGLxyMZv6J0pv5GMTyxqEqJsqvZlEMNtjZ8K1OVGp8E84S4wlwa/fQ1sGe3C5I5fhnt8vl9F9qxeu/PzcO21hamGrTo1dYuz5ST+Ga6NHssGauWkXq5968s6WE1bQviWC0r1GBA5pBCKVUJUOYFNwK0BLGIEsaZKEtOkBLBxva68gK6+JjDxAx39olWkqdJOUpZWSuNpdZ7Hdk5KEVUVkvl4vxK5iZZbiHU9mYHdSFaRWNQibTLKJFjF6AAAAAFnjcVa6TtzfLp4nL47jIpE1rOvWf8AEfNsYsW+ssV/aI8Ffq8jgRNsk/067bfLPnKSTyvKDS56md+Ez0jd8c6+XVhFqzOosjlQUs4P9TUtw9Msbxz1/NbF5r0s9oY5xe7U9f1GHi74rcmbt6ovhi0boyCmno7nSjJSe07avLMPHIxm0piEU6yWrsVWzUr3lnFJnstZbRXypy8P1NeeLmemOu1sYJ/u6I5Tqy5QXqyufa2+KdfRlEY6/NHRnKEt2cnJS+FvnyK+acdtTPSWUxFo3EJa8d5Nc9Oj4E396OWWNZ1O3Pfahsn32GWJiv4uH7tTm6d82/wvPw3jqeDcXNb+zt5/qr4nFuNw5fg628rcUepc9Fi0SMdJgeBCpRJEkaYSmhTCE8aYEyikrgWuIxSXgBL2e2dVxVX+HHurJyt3V49egG44P2XOcr1atSSveySivzA6H2a7EUcOrU6ajzdrt+LebA3XB4BRWgF8lYD0AAAAAPJOybItOomUx1abtTH52TyX7ueG4nPOXJqOzs4seo3LH7Pxs4z35w3o3tFb9rddLNnoPDeCnH79+/6NTis0THLVsuIxkJwVmrN5rVro7HXtOoaVY3K2jb5W76qyf6HM4rgcOb3onV/KYj9fVs0yXjpMdFVZb6tJbs0vXwPP8RjtP9LLGrx29J+cNqk6616wxlGvOE7Lwz0ObSZpbdekti0RaOrJv3stWorpmzbmuW3xW19FH9OvaNkcJHV3k/6ncmuLHXy39SclvLomVloZzZhqXjmYTZOkeIobyzy4psryV5q9WVb8sqJy4XK5nXRlELDFPv2kk4VIuMlzejT6WMuaazF4Za3XT5+2lg3hcXUoPSFRwXWLzpv/ACuJ7nhs0ZcVb+sOVkry2mEmKp5GwrYqpDMlD2NMCaNMCWMQKnJLxAscXidEnncDacB2RxFenFqSppq6vFydno3mrAZzZHspUpJ16k6v9KXu4+dm39UB1PYPZinRiowhGMVokrIDY6OAiuAF1CmkBWAAAAAAABZ7XrbtKb6W9TR8Syez4a8/LX3XYK82SIc6xNa84RvbfqRjf6v7HleAxc+av3dq8apafSGxxm4pLKT6P7nqua8RqXJ1WeydYOdRWk5xjyhKUb+OZdii+9z2VX5fJf4bDqCs8+V3dvxfEvisQrmZl5i6SkuTWafLx6Gnx3BV4rHyz0mO0+krMWWcdt+Xm17Gu+fFa/qeGybrkmt41MdJdikxrp2XezcZvRs9UZ0vMe7KvJTrtd7xlz9WGlbjbV2+/oZT0+Kf3RvfZRLEJfCvNmE5P+qeTfdDOo3qYz6yyiNIpyMLaStNoO8G+MWpemTMqdejOnxOS+1vC2xNGsv+NSs/xUpWv6Tj6Hp/AsnNhmk+U/q5/F11bbDN3inzV/VHdajHVI5koeqAEdarZOwFeCU5q0IynJ8Iq/ryAvqXZTG1XlTUE+MpL7K4G79kPZhGE1Urv3s1mla0F5cfP0A63gNixilkBlKWCiuAFxGNgKgAAAAAAAAADD9qpWoP8S/M4/jc/wC2184bfBR/Vct2riGqtGztabd+qjkcPhd13aPLX6u5FfctE+jpWztx04tJO8U888+J6/HFZrEw85km0WmJVYnaCj3Yrelb4VkornOWkUWq2KjtySbW77xp5yUlCOeiinnbL8yNielj5VlKKhuNWWck459V9hsQYzBOEU7t8JN9ePqeZ8d4OOnEV+k/4n/DocHk/sn8GIp4j3c78DhcvNV0ZjcM7S2hvLurd+/qYzkmOkdP56teceu/VTKoYpW88XFdX0zMtSaQyxEnorfUnUJ6LOvKUZwlvNq+61fLPoTGpiYZ11MTC/mrxa5pr1RFY95X2c59p9PewmGnxjWcPKVOTf8AoXod7wOdZrx8v5+qjjYadhn/AA14WPTuYgqPMCGUrvLPold+SQGS2P2PxOKmrxdGlldzVpP8MdfWwHZOzfY2nSgoxjkuerfNgbVhthRXADJ0MHGPAC6SA9AAAAAAAAAAAADEdqoXw8ujT/fqcnxqu+F36TH6trgp1lhyDa8W50ra+9Uf8yaX1scThq826x5vRRqItv0btS3owUVVSSytGds1rpFnqsNeSkVeYy25rTLzCU0pWddqLd3FKpUv1+AuhUz9PZ1NRtCUs87qy83dXuY8vzZbKWAlF3VSb4d5qyXRWMtMV1VpKUXGXFWKs+GM2O2O3nDOlpraJhpG0YW8U7M8JSs1maz5dHerO42mwUpWysV3iN9WNk+638Tb+3oRv0Yb0rjFIbli9uNGlGIwkppfKk1K71y5Iyi2mVZiq4pozrXrDCWge0Vf4Gn/ANVH/wAdU7Pg0f17fT9lXGT7rRKae7GMU5SeiSbbu3oj1Dlt57LdhXJKdeN5PPdeaiuT4Ngb/guykVbJegGfwOxYx4AZelRSAlAAAAAAAAAAAAAAAAWu06O/SnHnF/TM1eNxe14e9I84WYbct4lyLaFLdmpNfBOFSz07klLP0PKcHlit62eknrWY9YmPvDo2F2g2l3VZpNOEN2Nn4nr65Pk85ai6ilysWwrlSqiT7uuj6EoW+LxjSe7a/wDM9F4L5n0I2Mb/AH6oq0oVJJZb3ds+fHPO5jG/Nl08mI2tVU25xulLvJPXkzx/iGPk4u8evX7uzwk7xwj2XPKxz8sdVt19crhVpLGg/me79X6DZ0Vxkl8Kz5vN/wCxnFJnuiRMtrWIQaJvo2WRHXaJc79o1T+FhqXFynWa8Eox/wBUvQ7XgdOtr/h/Ps1+Nt102rsj2VjCMW4re3UpO2bds8z0ENB0HA7PUVoShfxgkBUAAAAAAAAAAAAAAAAAAAHOO0+ztyrJWyea8GeJ4rF7DiLY/LvH0n+ad/hcvPjh72d2hHd3KkrSo5Xk/keULc7aeXU9DwOeMuOJtPWOjR4vFNbbiOk/qzVXGNq6bhDn88vwp6LqzqRLnyx0azldQe5G+ievV8yJF3hMN7x7s6qSXDO75pPgIGQqbPisobqytfcXAkYPtFR3d1cdy17JXzedkeX8ZjXE1n5f5l1OAn3J+rEbNmk8726HJyRuG5ZnFVt8Kt9/Uois+al5Zl1a+iNiLIqja3xk3eKTteXDkjG/ZlTzmU2Lfd3eMnu+XEzt0hFe+/Ro+Ew/9u2i5rOhh92EXwluN2S8Zbz8Eeq4DD7HBFfOerm57c19uxbLw27FHQhrskSAAAAAAAAAAAAAAAAAAAAAMJ2owKqU95fFH6ricTxrhfaY4y171/OPP7d/u3ODy8ltT2lzjbGCmrVKV1Upu6txXGJwuF4jkt3dqk0ndb9pZ/srjYYhp1FvytkpPJ25ri1y0PR8Dxlstpx37x+bk8bwvsp3DbWlb5YrokjqdmghTheysyItEzraeWVLxkVlHO+ls7ldssRPLHWWVcczG2E29JuS3smo6Hl/GL2niYifKI/y6XBxEU6MTgqF2c2evRs2lk0yYiIVPJTSzbJ5tIiJlF75v4V5vJGPPPkz5Yju8hQtLflJtpW5JeCMqx6k26csQxO061XEN0sPk33J1flpRfxW51HyWnGx1OA4XntGS/aO0ev/AI182Tljlju2nsr2fhh6cYQVktXxb4t9T0tInvLnWlttOFkWsFYAAAAAAAAAAAAAAAAAAAAAFljqN0a2am4W47aarjMHZnj+M4ScN9x8M/k6uPJzQweIwE6E/fUb2vvTitU/5or7oswZpx2rbfWP5pfNq5a+zv8AhLYqWIVSMZKV1JXv+XVnopt7TWrb25fJyTMTHZLOlFtQd+80mk9V/U+XRam1hw8vVr5L76Lp0fd3snyTtfLlloizUV3P5sd76MDj57zb8jw/E5vbZ7XdjFXlrEIKDUVd8SnfVlMTKTek9Furm9fQcyNRHdRJRjnJ36y/ImI2ncz0hZVtsxz3U5JJt2i28v5YpXZsY8F79KwWpFY3Zh9gbYxGOxThGhUpYSEZb06kXGVSd0oxV9Fq7dM7aHbweF1pXd53b8oaVuI3Pu9nS9mbLUUrJJLRJWR1seLTVvfbN0aSRsQpSkgAAAAAAAAAAAAAAAAAAAAAB5JXImBjMfg7mhxPDxeJiWzjyaYHEUnHX1PK8XwmTFPu9YdCl4lbU6Li24d1vXK68bcH1RXwviObh+kdY9J/wnJSt495VgKdSM957s3wbbVr65W16nXw+MZZnrEfdr34bHrptfY7aPd3Va71a+yMOP8AF5vScePz7z+xi4aInmlhamZxK9IbiN1IQzeb9SYibHWUarVKnwKy5/7m1i4W9+0Ima17rvDbDcs5tv8Af75HVweHR/covxOuzL4fYMUskl5HWx8NFWpfNMsnhNmKJt1pENebbZWnCxnpgrJAAAAAAAAAAAAAAAAAAAAAAAAAplG5jMbTEsfjMGmjUzYIsvx5NNbxuCqQd6ea5P8AI8/xPhs73RvY81Z+JZOpW4xa81+TNG3BZY8l0WoglUd7O9+ViueHyROuWWW4SQwtSeS7q+ptYuAvbrPRjOWtWQwewVq1fxOtg8PrXrprX4mWdw2y0uB06cPENS2XbI0sKkbEUiFM2mUygjPTFVYkAAAAAAAAAAAAAAAAAAAAAAAAAAAAeNEaFvVwyZXbHEs4vMLWezkVTghZGWUf91ox/wBPCfbSno4BLgWVwxDCckyu4UUi2KxCuZSJGWkPSQ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4" name="Picture 8" descr="http://mlm-s2-p.mlstatic.com/linternas-faroles-mano-baterias-camping-pesca-248411-MLM20567209847_012016-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2000250" cy="2000251"/>
          </a:xfrm>
          <a:prstGeom prst="rect">
            <a:avLst/>
          </a:prstGeom>
          <a:noFill/>
        </p:spPr>
      </p:pic>
      <p:pic>
        <p:nvPicPr>
          <p:cNvPr id="19466" name="Picture 10" descr="http://rakelpossi.com/archivos/image/vela_f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295400"/>
            <a:ext cx="2133600" cy="28575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733800"/>
            <a:ext cx="1028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114800"/>
            <a:ext cx="1066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EJEMPL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34350" y="0"/>
            <a:ext cx="100965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0"/>
            <a:ext cx="1066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"/>
            <a:ext cx="1750740" cy="11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219325"/>
            <a:ext cx="1066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219325"/>
            <a:ext cx="1009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Conector recto"/>
          <p:cNvCxnSpPr/>
          <p:nvPr/>
        </p:nvCxnSpPr>
        <p:spPr>
          <a:xfrm>
            <a:off x="1752600" y="1752600"/>
            <a:ext cx="4953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343400" y="12954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705600" y="17526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752600" y="17526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0" y="4419600"/>
            <a:ext cx="1028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419600"/>
            <a:ext cx="1066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20 Conector recto"/>
          <p:cNvCxnSpPr/>
          <p:nvPr/>
        </p:nvCxnSpPr>
        <p:spPr>
          <a:xfrm>
            <a:off x="7772400" y="39624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638800" y="39624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629400" y="35052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638800" y="3962400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819400" y="39624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685800" y="39624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676400" y="3505200"/>
            <a:ext cx="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685800" y="3962400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4419600"/>
            <a:ext cx="914400" cy="115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4419601"/>
            <a:ext cx="9417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69627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685800" y="5638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Los objetos pueden ser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opacos, translúcidos </a:t>
            </a:r>
            <a:r>
              <a:rPr lang="es-ES" sz="2800" dirty="0" smtClean="0">
                <a:latin typeface="Comic Sans MS" pitchFamily="66" charset="0"/>
              </a:rPr>
              <a:t>y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transparentes</a:t>
            </a:r>
            <a:r>
              <a:rPr lang="es-ES" sz="2800" dirty="0" smtClean="0">
                <a:latin typeface="Comic Sans MS" pitchFamily="66" charset="0"/>
              </a:rPr>
              <a:t>.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676400" y="13716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Los objetos</a:t>
            </a:r>
            <a:endParaRPr lang="es-E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1" y="0"/>
            <a:ext cx="1981200" cy="127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90600" y="5334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Los objetos </a:t>
            </a:r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opacos</a:t>
            </a:r>
            <a:r>
              <a:rPr lang="es-ES" sz="2800" dirty="0" smtClean="0">
                <a:latin typeface="Comic Sans MS" pitchFamily="66" charset="0"/>
              </a:rPr>
              <a:t> no dejan pasar la luz.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079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62179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69</Words>
  <Application>Microsoft Office PowerPoint</Application>
  <PresentationFormat>Presentación en pantalla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Vi.velasco</dc:creator>
  <cp:lastModifiedBy>TotuWare</cp:lastModifiedBy>
  <cp:revision>59</cp:revision>
  <cp:lastPrinted>1601-01-01T00:00:00Z</cp:lastPrinted>
  <dcterms:created xsi:type="dcterms:W3CDTF">2013-10-15T12:40:47Z</dcterms:created>
  <dcterms:modified xsi:type="dcterms:W3CDTF">2018-01-28T10:56:49Z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