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8" r:id="rId3"/>
    <p:sldId id="278" r:id="rId4"/>
    <p:sldId id="279" r:id="rId5"/>
    <p:sldId id="280" r:id="rId6"/>
    <p:sldId id="281" r:id="rId7"/>
    <p:sldId id="282" r:id="rId8"/>
    <p:sldId id="303" r:id="rId9"/>
    <p:sldId id="283" r:id="rId10"/>
    <p:sldId id="284" r:id="rId11"/>
    <p:sldId id="285" r:id="rId12"/>
    <p:sldId id="306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08" r:id="rId26"/>
    <p:sldId id="310" r:id="rId27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CFF99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71" d="100"/>
          <a:sy n="71" d="100"/>
        </p:scale>
        <p:origin x="-215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C5BC-573F-4F7F-B321-B7E6221BCB6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4484-523D-40DC-8472-5EE0C38A07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2D30-EB1E-40DF-904E-716DBB0FC9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66A9-5588-46A1-88F9-0F5D2E07EAE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1E9F-F12B-4BF2-BAA5-8A0CECE9E5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2C90-E90C-44F7-A15F-4C5F08E1B6C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2D9B-5B22-45D0-A954-C0038B65817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7CFA-DFAA-4DB4-8274-FA826DF7DCD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E6A6-A104-48D0-AA8F-900FC948CF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8F12-42FB-4962-A19A-B6A3BB8B747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5D624-8D80-45E2-B02D-E1DF9602715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99FF99"/>
            </a:gs>
            <a:gs pos="100000">
              <a:srgbClr val="CC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FD234B-1896-4159-80AC-0B7DF1F100E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0113" y="4149725"/>
            <a:ext cx="7056437" cy="1006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6000" b="1" dirty="0" smtClean="0">
                <a:solidFill>
                  <a:schemeClr val="hlink"/>
                </a:solidFill>
                <a:latin typeface="Segoe Script" pitchFamily="34" charset="0"/>
              </a:rPr>
              <a:t>6º </a:t>
            </a:r>
            <a:r>
              <a:rPr lang="es-ES_tradnl" sz="6000" b="1" dirty="0">
                <a:solidFill>
                  <a:schemeClr val="hlink"/>
                </a:solidFill>
                <a:latin typeface="Segoe Script" pitchFamily="34" charset="0"/>
              </a:rPr>
              <a:t>de Primaria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6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:\Ciencias Sociales y Natura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26177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VICTOR\Desktop\web colepuntomás\Logo final de Cole.má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0" y="5932488"/>
            <a:ext cx="19494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fdzeta.net/imgcache/122513dz.jpeg"/>
          <p:cNvPicPr>
            <a:picLocks noChangeAspect="1" noChangeArrowheads="1"/>
          </p:cNvPicPr>
          <p:nvPr/>
        </p:nvPicPr>
        <p:blipFill>
          <a:blip r:embed="rId2" cstate="print"/>
          <a:srcRect r="18605"/>
          <a:stretch>
            <a:fillRect/>
          </a:stretch>
        </p:blipFill>
        <p:spPr bwMode="auto">
          <a:xfrm>
            <a:off x="4343400" y="1524000"/>
            <a:ext cx="4465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us.123rf.com/400wm/400/400/nick8889/nick88891209/nick8889120900030/15276891-turista-con-una-gran-mochila-en-la-mont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3435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3 CuadroTexto"/>
          <p:cNvSpPr txBox="1">
            <a:spLocks noChangeArrowheads="1"/>
          </p:cNvSpPr>
          <p:nvPr/>
        </p:nvSpPr>
        <p:spPr bwMode="auto">
          <a:xfrm>
            <a:off x="1219200" y="6260068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montañas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2293" name="4 CuadroTexto"/>
          <p:cNvSpPr txBox="1">
            <a:spLocks noChangeArrowheads="1"/>
          </p:cNvSpPr>
          <p:nvPr/>
        </p:nvSpPr>
        <p:spPr bwMode="auto">
          <a:xfrm>
            <a:off x="5791200" y="6336268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llanuras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800600"/>
            <a:ext cx="1066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76800"/>
            <a:ext cx="11049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828799" cy="11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EJEMP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228600" y="5675293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Los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valles </a:t>
            </a:r>
            <a:r>
              <a:rPr lang="es-ES" sz="2800" dirty="0">
                <a:latin typeface="Comic Sans MS" pitchFamily="66" charset="0"/>
              </a:rPr>
              <a:t>son </a:t>
            </a:r>
            <a:r>
              <a:rPr lang="es-ES" sz="2800" dirty="0" smtClean="0">
                <a:latin typeface="Comic Sans MS" pitchFamily="66" charset="0"/>
              </a:rPr>
              <a:t>terrenos bajos </a:t>
            </a:r>
            <a:r>
              <a:rPr lang="es-ES" sz="2800" dirty="0">
                <a:latin typeface="Comic Sans MS" pitchFamily="66" charset="0"/>
              </a:rPr>
              <a:t>situados entre </a:t>
            </a:r>
            <a:r>
              <a:rPr lang="es-ES" sz="2800" dirty="0" smtClean="0">
                <a:latin typeface="Comic Sans MS" pitchFamily="66" charset="0"/>
              </a:rPr>
              <a:t>montañas</a:t>
            </a:r>
            <a:r>
              <a:rPr lang="es-ES" sz="2800" dirty="0">
                <a:latin typeface="Comic Sans MS" pitchFamily="66" charset="0"/>
              </a:rPr>
              <a:t>, por los </a:t>
            </a:r>
            <a:r>
              <a:rPr lang="es-ES" sz="2800" dirty="0" smtClean="0">
                <a:latin typeface="Comic Sans MS" pitchFamily="66" charset="0"/>
              </a:rPr>
              <a:t>que suele </a:t>
            </a:r>
            <a:r>
              <a:rPr lang="es-ES" sz="2800" dirty="0">
                <a:latin typeface="Comic Sans MS" pitchFamily="66" charset="0"/>
              </a:rPr>
              <a:t>discurrir un río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81125"/>
            <a:ext cx="80676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828799" cy="11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hejoex.com/images/2011/06/Valle-Sagrado-de-los-Incas-Urubam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828799" cy="11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57750"/>
            <a:ext cx="1095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628645" y="6248400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valles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7" name="6 Imagen" descr="EJEMP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228600" y="52578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Las formas del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relieve de costa </a:t>
            </a:r>
            <a:r>
              <a:rPr lang="es-ES" sz="2800" dirty="0">
                <a:latin typeface="Comic Sans MS" pitchFamily="66" charset="0"/>
              </a:rPr>
              <a:t>son: las penínsulas, los cabos, los golfos, las playas, los acantilados y las islas.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5723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7147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147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43050"/>
            <a:ext cx="79629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EJEMP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CuadroTexto"/>
          <p:cNvSpPr txBox="1">
            <a:spLocks noChangeArrowheads="1"/>
          </p:cNvSpPr>
          <p:nvPr/>
        </p:nvSpPr>
        <p:spPr bwMode="auto">
          <a:xfrm>
            <a:off x="609600" y="54102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Las penínsulas </a:t>
            </a:r>
            <a:r>
              <a:rPr lang="es-ES" sz="2800" dirty="0">
                <a:latin typeface="Comic Sans MS" pitchFamily="66" charset="0"/>
              </a:rPr>
              <a:t>son terrenos rodeados de agua excepto por un lugar de tierra que las une al resto de la tierra.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147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1219200"/>
            <a:ext cx="81629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c/cf/Peninsula_Iberica_-_Iberian_Penins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80" y="1447800"/>
            <a:ext cx="444102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boj.pntic.mec.es/~frug0000/primerodebachiller/cartografia/italiamudo.gif"/>
          <p:cNvPicPr>
            <a:picLocks noChangeAspect="1" noChangeArrowheads="1"/>
          </p:cNvPicPr>
          <p:nvPr/>
        </p:nvPicPr>
        <p:blipFill>
          <a:blip r:embed="rId3" cstate="print"/>
          <a:srcRect r="2222" b="11218"/>
          <a:stretch>
            <a:fillRect/>
          </a:stretch>
        </p:blipFill>
        <p:spPr bwMode="auto">
          <a:xfrm>
            <a:off x="5410200" y="1371600"/>
            <a:ext cx="26822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533400" y="57150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península ibérica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5257800" y="60198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península itálica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91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343400"/>
            <a:ext cx="2257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724400"/>
            <a:ext cx="22574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EJEMP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CuadroTexto"/>
          <p:cNvSpPr txBox="1">
            <a:spLocks noChangeArrowheads="1"/>
          </p:cNvSpPr>
          <p:nvPr/>
        </p:nvSpPr>
        <p:spPr bwMode="auto">
          <a:xfrm>
            <a:off x="533400" y="5638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Los golfos </a:t>
            </a:r>
            <a:r>
              <a:rPr lang="es-ES" sz="2800" dirty="0">
                <a:latin typeface="Comic Sans MS" pitchFamily="66" charset="0"/>
              </a:rPr>
              <a:t>son entrantes del mar a la tierra y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los</a:t>
            </a:r>
            <a:r>
              <a:rPr lang="es-ES" sz="2800" dirty="0">
                <a:latin typeface="Comic Sans MS" pitchFamily="66" charset="0"/>
              </a:rPr>
              <a:t>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cabos</a:t>
            </a:r>
            <a:r>
              <a:rPr lang="es-ES" sz="2800" dirty="0">
                <a:latin typeface="Comic Sans MS" pitchFamily="66" charset="0"/>
              </a:rPr>
              <a:t> son salientes de la tierra hacia el mar.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147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285875"/>
            <a:ext cx="809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al.es/~jmpadi/cabo/Cabo%20Gata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89162"/>
            <a:ext cx="44005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2 CuadroTexto"/>
          <p:cNvSpPr txBox="1">
            <a:spLocks noChangeArrowheads="1"/>
          </p:cNvSpPr>
          <p:nvPr/>
        </p:nvSpPr>
        <p:spPr bwMode="auto">
          <a:xfrm>
            <a:off x="5257800" y="625858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cabo de Gata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9460" name="Picture 4" descr="http://4.bp.blogspot.com/-6Q0ILG1O1Ak/TuZ-aTd1y1I/AAAAAAAAABQ/P-jBmVeGvlE/s400/golfo+de+vizc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08212"/>
            <a:ext cx="381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rot="10800000" flipV="1">
            <a:off x="2971800" y="2133600"/>
            <a:ext cx="9144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6 CuadroTexto"/>
          <p:cNvSpPr txBox="1">
            <a:spLocks noChangeArrowheads="1"/>
          </p:cNvSpPr>
          <p:nvPr/>
        </p:nvSpPr>
        <p:spPr bwMode="auto">
          <a:xfrm>
            <a:off x="762000" y="633478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golfo de Vizcaya</a:t>
            </a:r>
            <a:endParaRPr lang="es-ES" sz="2800" dirty="0">
              <a:latin typeface="Comic Sans MS" pitchFamily="66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7162800" y="2362200"/>
            <a:ext cx="9144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9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810780"/>
            <a:ext cx="1057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810780"/>
            <a:ext cx="1076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EJEMP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685800" y="56388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Las playas </a:t>
            </a:r>
            <a:r>
              <a:rPr lang="es-ES" sz="2800" dirty="0">
                <a:latin typeface="Comic Sans MS" pitchFamily="66" charset="0"/>
              </a:rPr>
              <a:t>son zonas de la costa muy bajas, cubiertas por arena o por piedras pequeñas.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096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7147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6375" y="836613"/>
            <a:ext cx="6264275" cy="1006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6000" b="1" dirty="0">
                <a:solidFill>
                  <a:schemeClr val="hlink"/>
                </a:solidFill>
                <a:latin typeface="Segoe Script" pitchFamily="34" charset="0"/>
              </a:rPr>
              <a:t>Unidad </a:t>
            </a:r>
            <a:r>
              <a:rPr lang="es-ES_tradnl" sz="6000" b="1" dirty="0" smtClean="0">
                <a:solidFill>
                  <a:schemeClr val="hlink"/>
                </a:solidFill>
                <a:latin typeface="Segoe Script" pitchFamily="34" charset="0"/>
              </a:rPr>
              <a:t>6</a:t>
            </a:r>
            <a:endParaRPr lang="es-ES_tradnl" sz="6000" b="1" dirty="0">
              <a:solidFill>
                <a:schemeClr val="hlink"/>
              </a:solidFill>
              <a:latin typeface="Segoe Script" pitchFamily="34" charset="0"/>
            </a:endParaRPr>
          </a:p>
        </p:txBody>
      </p:sp>
      <p:sp>
        <p:nvSpPr>
          <p:cNvPr id="3076" name="3 CuadroTexto"/>
          <p:cNvSpPr txBox="1">
            <a:spLocks noChangeArrowheads="1"/>
          </p:cNvSpPr>
          <p:nvPr/>
        </p:nvSpPr>
        <p:spPr bwMode="auto">
          <a:xfrm>
            <a:off x="1752600" y="43434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Comic Sans MS" pitchFamily="66" charset="0"/>
              </a:rPr>
              <a:t>El relieve  </a:t>
            </a:r>
            <a:endParaRPr lang="es-E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44401"/>
            <a:ext cx="2914650" cy="18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http://upload.wikimedia.org/wikipedia/commons/c/c9/Playa_Sardinero_-_Santander_-_S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263" y="3505200"/>
            <a:ext cx="52657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3 CuadroTexto"/>
          <p:cNvSpPr txBox="1">
            <a:spLocks noChangeArrowheads="1"/>
          </p:cNvSpPr>
          <p:nvPr/>
        </p:nvSpPr>
        <p:spPr bwMode="auto">
          <a:xfrm>
            <a:off x="3048000" y="22860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Playas españolas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509" name="4 CuadroTexto"/>
          <p:cNvSpPr txBox="1">
            <a:spLocks noChangeArrowheads="1"/>
          </p:cNvSpPr>
          <p:nvPr/>
        </p:nvSpPr>
        <p:spPr bwMode="auto">
          <a:xfrm>
            <a:off x="304800" y="5616714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playa del Sardinero </a:t>
            </a:r>
          </a:p>
          <a:p>
            <a:pPr algn="ctr"/>
            <a:r>
              <a:rPr lang="es-ES" sz="2800" dirty="0" smtClean="0">
                <a:latin typeface="Comic Sans MS" pitchFamily="66" charset="0"/>
              </a:rPr>
              <a:t>(Santander)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2238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71950"/>
            <a:ext cx="2238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0" cy="116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EJEMP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533400" y="57150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Los acantilados </a:t>
            </a:r>
            <a:r>
              <a:rPr lang="es-ES" sz="2800" dirty="0">
                <a:latin typeface="Comic Sans MS" pitchFamily="66" charset="0"/>
              </a:rPr>
              <a:t>son zonas de la costa rocosas y elevadas sobre el nivel del mar.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147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266825"/>
            <a:ext cx="8458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2.bp.blogspot.com/-9WUwdae9pE4/T7f1R8E875I/AAAAAAAAAwI/VxPxHupg54I/s1600/Imagen+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www.eventplannerspain.com/porque-Spain/Acantilados-de-La-Gal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425" y="1874838"/>
            <a:ext cx="44227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3 CuadroTexto"/>
          <p:cNvSpPr txBox="1">
            <a:spLocks noChangeArrowheads="1"/>
          </p:cNvSpPr>
          <p:nvPr/>
        </p:nvSpPr>
        <p:spPr bwMode="auto">
          <a:xfrm>
            <a:off x="2209800" y="61722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acantilados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812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876800"/>
            <a:ext cx="1114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EJEMP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CuadroTexto"/>
          <p:cNvSpPr txBox="1">
            <a:spLocks noChangeArrowheads="1"/>
          </p:cNvSpPr>
          <p:nvPr/>
        </p:nvSpPr>
        <p:spPr bwMode="auto">
          <a:xfrm>
            <a:off x="609600" y="556260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Las islas </a:t>
            </a:r>
            <a:r>
              <a:rPr lang="es-ES" sz="2800" dirty="0">
                <a:latin typeface="Comic Sans MS" pitchFamily="66" charset="0"/>
              </a:rPr>
              <a:t>son terrenos separados de la costa y completamente rodeado por el mar.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596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2033588"/>
            <a:ext cx="83629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is.ulpgc.es/canarias/cana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5686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2 CuadroTexto"/>
          <p:cNvSpPr txBox="1">
            <a:spLocks noChangeArrowheads="1"/>
          </p:cNvSpPr>
          <p:nvPr/>
        </p:nvSpPr>
        <p:spPr bwMode="auto">
          <a:xfrm>
            <a:off x="6172200" y="33528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islas Canarias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25604" name="Picture 4" descr="http://www.red2000.com/spain/images/m-islas-balear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429000" cy="21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4 CuadroTexto"/>
          <p:cNvSpPr txBox="1">
            <a:spLocks noChangeArrowheads="1"/>
          </p:cNvSpPr>
          <p:nvPr/>
        </p:nvSpPr>
        <p:spPr bwMode="auto">
          <a:xfrm>
            <a:off x="1219200" y="60198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islas  Baleares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2383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572000"/>
            <a:ext cx="2238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EJEMP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914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479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1524000" y="1447800"/>
            <a:ext cx="556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124200"/>
            <a:ext cx="765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49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1888" y="5715000"/>
            <a:ext cx="7731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657600"/>
            <a:ext cx="873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3657600"/>
            <a:ext cx="84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3657600"/>
            <a:ext cx="838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5105400"/>
            <a:ext cx="8715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5105400"/>
            <a:ext cx="8207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5105400"/>
            <a:ext cx="8524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recto"/>
          <p:cNvCxnSpPr/>
          <p:nvPr/>
        </p:nvCxnSpPr>
        <p:spPr>
          <a:xfrm>
            <a:off x="6096000" y="32766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7086600" y="1447800"/>
            <a:ext cx="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1524000" y="1447800"/>
            <a:ext cx="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343400" y="11430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524000" y="4114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524000" y="54102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1524000" y="2819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7162800" y="28956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382000" y="32766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7162800" y="32766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6096000" y="32766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8382000" y="47244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7162800" y="47244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6096000" y="47244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53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86725" y="0"/>
            <a:ext cx="10572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1905000"/>
            <a:ext cx="1523999" cy="9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1418"/>
            <a:ext cx="5943600" cy="595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85800" y="5029200"/>
            <a:ext cx="746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El </a:t>
            </a:r>
            <a:r>
              <a:rPr lang="es-ES" sz="3200" dirty="0">
                <a:solidFill>
                  <a:srgbClr val="0000FF"/>
                </a:solidFill>
                <a:latin typeface="Comic Sans MS" pitchFamily="66" charset="0"/>
              </a:rPr>
              <a:t>relieve</a:t>
            </a:r>
            <a:r>
              <a:rPr lang="es-ES" sz="3200" dirty="0">
                <a:latin typeface="Comic Sans MS" pitchFamily="66" charset="0"/>
              </a:rPr>
              <a:t> es el conjunto de las formas que presenta la tierra.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236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976438"/>
            <a:ext cx="81724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3 CuadroTexto"/>
          <p:cNvSpPr txBox="1">
            <a:spLocks noChangeArrowheads="1"/>
          </p:cNvSpPr>
          <p:nvPr/>
        </p:nvSpPr>
        <p:spPr bwMode="auto">
          <a:xfrm>
            <a:off x="533400" y="4913293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Hay dos </a:t>
            </a:r>
            <a:r>
              <a:rPr lang="es-ES" sz="2800" dirty="0" smtClean="0">
                <a:latin typeface="Comic Sans MS" pitchFamily="66" charset="0"/>
              </a:rPr>
              <a:t>tipos: </a:t>
            </a:r>
            <a:r>
              <a:rPr lang="es-ES" sz="2800" dirty="0">
                <a:latin typeface="Comic Sans MS" pitchFamily="66" charset="0"/>
              </a:rPr>
              <a:t>el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relieve de interior </a:t>
            </a:r>
            <a:r>
              <a:rPr lang="es-ES" sz="2800" dirty="0">
                <a:latin typeface="Comic Sans MS" pitchFamily="66" charset="0"/>
              </a:rPr>
              <a:t>y el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relieve de costa</a:t>
            </a:r>
            <a:r>
              <a:rPr lang="es-ES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596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24063"/>
            <a:ext cx="80772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304800" y="51054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El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relieve de interior </a:t>
            </a:r>
            <a:r>
              <a:rPr lang="es-ES" sz="2800" dirty="0" smtClean="0">
                <a:latin typeface="Comic Sans MS" pitchFamily="66" charset="0"/>
              </a:rPr>
              <a:t>son </a:t>
            </a:r>
            <a:r>
              <a:rPr lang="es-ES" sz="2800" dirty="0">
                <a:latin typeface="Comic Sans MS" pitchFamily="66" charset="0"/>
              </a:rPr>
              <a:t>terrenos alejados </a:t>
            </a:r>
          </a:p>
          <a:p>
            <a:r>
              <a:rPr lang="es-ES" sz="2800" dirty="0">
                <a:latin typeface="Comic Sans MS" pitchFamily="66" charset="0"/>
              </a:rPr>
              <a:t>del </a:t>
            </a:r>
            <a:r>
              <a:rPr lang="es-ES" sz="2800" dirty="0" smtClean="0">
                <a:latin typeface="Comic Sans MS" pitchFamily="66" charset="0"/>
              </a:rPr>
              <a:t>mar, como </a:t>
            </a:r>
            <a:r>
              <a:rPr lang="es-ES" sz="2800" dirty="0">
                <a:latin typeface="Comic Sans MS" pitchFamily="66" charset="0"/>
              </a:rPr>
              <a:t>el de </a:t>
            </a:r>
            <a:r>
              <a:rPr lang="es-ES" sz="2800" dirty="0" smtClean="0">
                <a:latin typeface="Comic Sans MS" pitchFamily="66" charset="0"/>
              </a:rPr>
              <a:t>Castilla </a:t>
            </a:r>
            <a:r>
              <a:rPr lang="es-ES" sz="2800" dirty="0">
                <a:latin typeface="Comic Sans MS" pitchFamily="66" charset="0"/>
              </a:rPr>
              <a:t>y León.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81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8162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381000" y="51816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El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relieve de costa </a:t>
            </a:r>
            <a:r>
              <a:rPr lang="es-ES" sz="2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s-ES" sz="2800" dirty="0" smtClean="0">
                <a:latin typeface="Comic Sans MS" pitchFamily="66" charset="0"/>
              </a:rPr>
              <a:t>son </a:t>
            </a:r>
            <a:r>
              <a:rPr lang="es-ES" sz="2800" dirty="0">
                <a:latin typeface="Comic Sans MS" pitchFamily="66" charset="0"/>
              </a:rPr>
              <a:t>terrenos cercanos </a:t>
            </a:r>
          </a:p>
          <a:p>
            <a:r>
              <a:rPr lang="es-ES" sz="2800" dirty="0">
                <a:latin typeface="Comic Sans MS" pitchFamily="66" charset="0"/>
              </a:rPr>
              <a:t>al </a:t>
            </a:r>
            <a:r>
              <a:rPr lang="es-ES" sz="2800" dirty="0" smtClean="0">
                <a:latin typeface="Comic Sans MS" pitchFamily="66" charset="0"/>
              </a:rPr>
              <a:t>mar, </a:t>
            </a:r>
            <a:r>
              <a:rPr lang="es-ES" sz="2800" dirty="0">
                <a:latin typeface="Comic Sans MS" pitchFamily="66" charset="0"/>
              </a:rPr>
              <a:t>c</a:t>
            </a:r>
            <a:r>
              <a:rPr lang="es-ES" sz="2800" dirty="0" smtClean="0">
                <a:latin typeface="Comic Sans MS" pitchFamily="66" charset="0"/>
              </a:rPr>
              <a:t>omo </a:t>
            </a:r>
            <a:r>
              <a:rPr lang="es-ES" sz="2800" dirty="0">
                <a:latin typeface="Comic Sans MS" pitchFamily="66" charset="0"/>
              </a:rPr>
              <a:t>el de </a:t>
            </a:r>
            <a:r>
              <a:rPr lang="es-ES" sz="2800" dirty="0" smtClean="0">
                <a:latin typeface="Comic Sans MS" pitchFamily="66" charset="0"/>
              </a:rPr>
              <a:t>Valencia</a:t>
            </a:r>
            <a:r>
              <a:rPr lang="es-ES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27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995488"/>
            <a:ext cx="82105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381000" y="52578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Las formas del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relieve de interior </a:t>
            </a:r>
            <a:r>
              <a:rPr lang="es-ES" sz="2800" dirty="0">
                <a:latin typeface="Comic Sans MS" pitchFamily="66" charset="0"/>
              </a:rPr>
              <a:t>son: las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montañas, las llanuras y los valles</a:t>
            </a:r>
            <a:r>
              <a:rPr lang="es-ES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77101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81200" cy="12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81200" cy="12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08006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EJEMP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4350" y="0"/>
            <a:ext cx="10096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304800" y="48768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Las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montañas</a:t>
            </a:r>
            <a:r>
              <a:rPr lang="es-ES" sz="2800" dirty="0">
                <a:latin typeface="Comic Sans MS" pitchFamily="66" charset="0"/>
              </a:rPr>
              <a:t> son grandes elevaciones del terreno. </a:t>
            </a:r>
          </a:p>
          <a:p>
            <a:r>
              <a:rPr lang="es-ES" sz="2800" dirty="0">
                <a:latin typeface="Comic Sans MS" pitchFamily="66" charset="0"/>
              </a:rPr>
              <a:t>Las </a:t>
            </a:r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llanuras</a:t>
            </a:r>
            <a:r>
              <a:rPr lang="es-ES" sz="2800" dirty="0">
                <a:latin typeface="Comic Sans MS" pitchFamily="66" charset="0"/>
              </a:rPr>
              <a:t> son terrenos sin elevaciones.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81200" cy="12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715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258</Words>
  <Application>Microsoft Office PowerPoint</Application>
  <PresentationFormat>Presentación en pantalla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Vi.velasco</dc:creator>
  <cp:lastModifiedBy>TotuWare</cp:lastModifiedBy>
  <cp:revision>74</cp:revision>
  <cp:lastPrinted>1601-01-01T00:00:00Z</cp:lastPrinted>
  <dcterms:created xsi:type="dcterms:W3CDTF">2013-10-15T12:40:47Z</dcterms:created>
  <dcterms:modified xsi:type="dcterms:W3CDTF">2018-01-28T10:57:02Z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